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D2ABCA-73CF-427E-9896-A182F85B8C55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F5FD2-319E-4762-B471-C1613A886C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904814" y="1511413"/>
            <a:ext cx="1487873" cy="763353"/>
            <a:chOff x="2904814" y="1511413"/>
            <a:chExt cx="1487873" cy="763353"/>
          </a:xfrm>
        </p:grpSpPr>
        <p:sp>
          <p:nvSpPr>
            <p:cNvPr id="2" name="Freeform 1"/>
            <p:cNvSpPr/>
            <p:nvPr/>
          </p:nvSpPr>
          <p:spPr>
            <a:xfrm>
              <a:off x="2904814" y="1561178"/>
              <a:ext cx="401409" cy="713588"/>
            </a:xfrm>
            <a:custGeom>
              <a:avLst/>
              <a:gdLst/>
              <a:ahLst/>
              <a:cxnLst/>
              <a:rect l="0" t="0" r="0" b="0"/>
              <a:pathLst>
                <a:path w="401409" h="713588">
                  <a:moveTo>
                    <a:pt x="150753" y="0"/>
                  </a:moveTo>
                  <a:lnTo>
                    <a:pt x="116006" y="63428"/>
                  </a:lnTo>
                  <a:lnTo>
                    <a:pt x="83931" y="121437"/>
                  </a:lnTo>
                  <a:lnTo>
                    <a:pt x="45912" y="183552"/>
                  </a:lnTo>
                  <a:lnTo>
                    <a:pt x="17480" y="222001"/>
                  </a:lnTo>
                  <a:lnTo>
                    <a:pt x="11601" y="224040"/>
                  </a:lnTo>
                  <a:lnTo>
                    <a:pt x="6512" y="220720"/>
                  </a:lnTo>
                  <a:lnTo>
                    <a:pt x="1950" y="213827"/>
                  </a:lnTo>
                  <a:lnTo>
                    <a:pt x="0" y="196810"/>
                  </a:lnTo>
                  <a:lnTo>
                    <a:pt x="12488" y="138568"/>
                  </a:lnTo>
                  <a:lnTo>
                    <a:pt x="42699" y="75541"/>
                  </a:lnTo>
                  <a:lnTo>
                    <a:pt x="68824" y="42660"/>
                  </a:lnTo>
                  <a:lnTo>
                    <a:pt x="98792" y="21869"/>
                  </a:lnTo>
                  <a:lnTo>
                    <a:pt x="135487" y="8300"/>
                  </a:lnTo>
                  <a:lnTo>
                    <a:pt x="175996" y="8048"/>
                  </a:lnTo>
                  <a:lnTo>
                    <a:pt x="212044" y="15383"/>
                  </a:lnTo>
                  <a:lnTo>
                    <a:pt x="231026" y="31014"/>
                  </a:lnTo>
                  <a:lnTo>
                    <a:pt x="251747" y="63002"/>
                  </a:lnTo>
                  <a:lnTo>
                    <a:pt x="259980" y="85323"/>
                  </a:lnTo>
                  <a:lnTo>
                    <a:pt x="263445" y="124197"/>
                  </a:lnTo>
                  <a:lnTo>
                    <a:pt x="254728" y="179254"/>
                  </a:lnTo>
                  <a:lnTo>
                    <a:pt x="246097" y="206011"/>
                  </a:lnTo>
                  <a:lnTo>
                    <a:pt x="207676" y="262612"/>
                  </a:lnTo>
                  <a:lnTo>
                    <a:pt x="180487" y="289031"/>
                  </a:lnTo>
                  <a:lnTo>
                    <a:pt x="150204" y="306087"/>
                  </a:lnTo>
                  <a:lnTo>
                    <a:pt x="144538" y="305834"/>
                  </a:lnTo>
                  <a:lnTo>
                    <a:pt x="141931" y="302155"/>
                  </a:lnTo>
                  <a:lnTo>
                    <a:pt x="141362" y="296193"/>
                  </a:lnTo>
                  <a:lnTo>
                    <a:pt x="145662" y="291049"/>
                  </a:lnTo>
                  <a:lnTo>
                    <a:pt x="193352" y="270662"/>
                  </a:lnTo>
                  <a:lnTo>
                    <a:pt x="235774" y="271009"/>
                  </a:lnTo>
                  <a:lnTo>
                    <a:pt x="285701" y="282777"/>
                  </a:lnTo>
                  <a:lnTo>
                    <a:pt x="318639" y="301115"/>
                  </a:lnTo>
                  <a:lnTo>
                    <a:pt x="349456" y="329425"/>
                  </a:lnTo>
                  <a:lnTo>
                    <a:pt x="381422" y="380320"/>
                  </a:lnTo>
                  <a:lnTo>
                    <a:pt x="393652" y="408847"/>
                  </a:lnTo>
                  <a:lnTo>
                    <a:pt x="400538" y="457792"/>
                  </a:lnTo>
                  <a:lnTo>
                    <a:pt x="401408" y="510509"/>
                  </a:lnTo>
                  <a:lnTo>
                    <a:pt x="393607" y="568892"/>
                  </a:lnTo>
                  <a:lnTo>
                    <a:pt x="376998" y="621416"/>
                  </a:lnTo>
                  <a:lnTo>
                    <a:pt x="350425" y="668671"/>
                  </a:lnTo>
                  <a:lnTo>
                    <a:pt x="343529" y="677408"/>
                  </a:lnTo>
                  <a:lnTo>
                    <a:pt x="320269" y="690235"/>
                  </a:lnTo>
                  <a:lnTo>
                    <a:pt x="257677" y="708001"/>
                  </a:lnTo>
                  <a:lnTo>
                    <a:pt x="200762" y="713587"/>
                  </a:lnTo>
                  <a:lnTo>
                    <a:pt x="145033" y="709652"/>
                  </a:lnTo>
                  <a:lnTo>
                    <a:pt x="83376" y="697842"/>
                  </a:lnTo>
                  <a:lnTo>
                    <a:pt x="24411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34593" y="21613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92521" y="1511413"/>
              <a:ext cx="457287" cy="628834"/>
            </a:xfrm>
            <a:custGeom>
              <a:avLst/>
              <a:gdLst/>
              <a:ahLst/>
              <a:cxnLst/>
              <a:rect l="0" t="0" r="0" b="0"/>
              <a:pathLst>
                <a:path w="457287" h="628834">
                  <a:moveTo>
                    <a:pt x="0" y="49765"/>
                  </a:moveTo>
                  <a:lnTo>
                    <a:pt x="48931" y="58098"/>
                  </a:lnTo>
                  <a:lnTo>
                    <a:pt x="96776" y="59643"/>
                  </a:lnTo>
                  <a:lnTo>
                    <a:pt x="151117" y="60101"/>
                  </a:lnTo>
                  <a:lnTo>
                    <a:pt x="211671" y="60237"/>
                  </a:lnTo>
                  <a:lnTo>
                    <a:pt x="270947" y="57157"/>
                  </a:lnTo>
                  <a:lnTo>
                    <a:pt x="332200" y="45636"/>
                  </a:lnTo>
                  <a:lnTo>
                    <a:pt x="386500" y="30925"/>
                  </a:lnTo>
                  <a:lnTo>
                    <a:pt x="439167" y="6703"/>
                  </a:lnTo>
                  <a:lnTo>
                    <a:pt x="450705" y="0"/>
                  </a:lnTo>
                  <a:lnTo>
                    <a:pt x="456058" y="211"/>
                  </a:lnTo>
                  <a:lnTo>
                    <a:pt x="457286" y="5030"/>
                  </a:lnTo>
                  <a:lnTo>
                    <a:pt x="455766" y="12923"/>
                  </a:lnTo>
                  <a:lnTo>
                    <a:pt x="425006" y="69321"/>
                  </a:lnTo>
                  <a:lnTo>
                    <a:pt x="401761" y="126776"/>
                  </a:lnTo>
                  <a:lnTo>
                    <a:pt x="378743" y="176699"/>
                  </a:lnTo>
                  <a:lnTo>
                    <a:pt x="349756" y="237970"/>
                  </a:lnTo>
                  <a:lnTo>
                    <a:pt x="327150" y="294868"/>
                  </a:lnTo>
                  <a:lnTo>
                    <a:pt x="301701" y="354093"/>
                  </a:lnTo>
                  <a:lnTo>
                    <a:pt x="275617" y="407603"/>
                  </a:lnTo>
                  <a:lnTo>
                    <a:pt x="249647" y="470894"/>
                  </a:lnTo>
                  <a:lnTo>
                    <a:pt x="223356" y="521452"/>
                  </a:lnTo>
                  <a:lnTo>
                    <a:pt x="207505" y="573696"/>
                  </a:lnTo>
                  <a:lnTo>
                    <a:pt x="193110" y="614302"/>
                  </a:lnTo>
                  <a:lnTo>
                    <a:pt x="178984" y="628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24230" y="1919147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49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607462" y="1477387"/>
            <a:ext cx="1609085" cy="668141"/>
            <a:chOff x="4607462" y="1477387"/>
            <a:chExt cx="1609085" cy="668141"/>
          </a:xfrm>
        </p:grpSpPr>
        <p:sp>
          <p:nvSpPr>
            <p:cNvPr id="7" name="Freeform 6"/>
            <p:cNvSpPr/>
            <p:nvPr/>
          </p:nvSpPr>
          <p:spPr>
            <a:xfrm>
              <a:off x="4607462" y="1477387"/>
              <a:ext cx="532748" cy="668141"/>
            </a:xfrm>
            <a:custGeom>
              <a:avLst/>
              <a:gdLst/>
              <a:ahLst/>
              <a:cxnLst/>
              <a:rect l="0" t="0" r="0" b="0"/>
              <a:pathLst>
                <a:path w="532748" h="668141">
                  <a:moveTo>
                    <a:pt x="90551" y="20620"/>
                  </a:moveTo>
                  <a:lnTo>
                    <a:pt x="128029" y="12287"/>
                  </a:lnTo>
                  <a:lnTo>
                    <a:pt x="185041" y="10525"/>
                  </a:lnTo>
                  <a:lnTo>
                    <a:pt x="235401" y="10220"/>
                  </a:lnTo>
                  <a:lnTo>
                    <a:pt x="292957" y="4541"/>
                  </a:lnTo>
                  <a:lnTo>
                    <a:pt x="354464" y="1038"/>
                  </a:lnTo>
                  <a:lnTo>
                    <a:pt x="411552" y="0"/>
                  </a:lnTo>
                  <a:lnTo>
                    <a:pt x="473670" y="8055"/>
                  </a:lnTo>
                  <a:lnTo>
                    <a:pt x="498302" y="14256"/>
                  </a:lnTo>
                  <a:lnTo>
                    <a:pt x="506274" y="21057"/>
                  </a:lnTo>
                  <a:lnTo>
                    <a:pt x="515132" y="41091"/>
                  </a:lnTo>
                  <a:lnTo>
                    <a:pt x="515155" y="50645"/>
                  </a:lnTo>
                  <a:lnTo>
                    <a:pt x="508941" y="67500"/>
                  </a:lnTo>
                  <a:lnTo>
                    <a:pt x="470948" y="124338"/>
                  </a:lnTo>
                  <a:lnTo>
                    <a:pt x="424464" y="180605"/>
                  </a:lnTo>
                  <a:lnTo>
                    <a:pt x="364028" y="238780"/>
                  </a:lnTo>
                  <a:lnTo>
                    <a:pt x="310445" y="284832"/>
                  </a:lnTo>
                  <a:lnTo>
                    <a:pt x="258075" y="326144"/>
                  </a:lnTo>
                  <a:lnTo>
                    <a:pt x="197099" y="378615"/>
                  </a:lnTo>
                  <a:lnTo>
                    <a:pt x="137770" y="425646"/>
                  </a:lnTo>
                  <a:lnTo>
                    <a:pt x="79007" y="484308"/>
                  </a:lnTo>
                  <a:lnTo>
                    <a:pt x="38699" y="539693"/>
                  </a:lnTo>
                  <a:lnTo>
                    <a:pt x="5257" y="599889"/>
                  </a:lnTo>
                  <a:lnTo>
                    <a:pt x="0" y="625903"/>
                  </a:lnTo>
                  <a:lnTo>
                    <a:pt x="3902" y="646824"/>
                  </a:lnTo>
                  <a:lnTo>
                    <a:pt x="8219" y="655678"/>
                  </a:lnTo>
                  <a:lnTo>
                    <a:pt x="15775" y="661581"/>
                  </a:lnTo>
                  <a:lnTo>
                    <a:pt x="36650" y="668140"/>
                  </a:lnTo>
                  <a:lnTo>
                    <a:pt x="74710" y="666243"/>
                  </a:lnTo>
                  <a:lnTo>
                    <a:pt x="137898" y="646716"/>
                  </a:lnTo>
                  <a:lnTo>
                    <a:pt x="200466" y="623449"/>
                  </a:lnTo>
                  <a:lnTo>
                    <a:pt x="252902" y="607241"/>
                  </a:lnTo>
                  <a:lnTo>
                    <a:pt x="311140" y="601926"/>
                  </a:lnTo>
                  <a:lnTo>
                    <a:pt x="363491" y="594761"/>
                  </a:lnTo>
                  <a:lnTo>
                    <a:pt x="425442" y="590266"/>
                  </a:lnTo>
                  <a:lnTo>
                    <a:pt x="479116" y="588317"/>
                  </a:lnTo>
                  <a:lnTo>
                    <a:pt x="532747" y="578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34925" y="1797026"/>
              <a:ext cx="221099" cy="257702"/>
            </a:xfrm>
            <a:custGeom>
              <a:avLst/>
              <a:gdLst/>
              <a:ahLst/>
              <a:cxnLst/>
              <a:rect l="0" t="0" r="0" b="0"/>
              <a:pathLst>
                <a:path w="221099" h="257702">
                  <a:moveTo>
                    <a:pt x="0" y="153707"/>
                  </a:moveTo>
                  <a:lnTo>
                    <a:pt x="17980" y="138065"/>
                  </a:lnTo>
                  <a:lnTo>
                    <a:pt x="75523" y="115270"/>
                  </a:lnTo>
                  <a:lnTo>
                    <a:pt x="135493" y="97577"/>
                  </a:lnTo>
                  <a:lnTo>
                    <a:pt x="177542" y="75115"/>
                  </a:lnTo>
                  <a:lnTo>
                    <a:pt x="194331" y="61845"/>
                  </a:lnTo>
                  <a:lnTo>
                    <a:pt x="211347" y="35631"/>
                  </a:lnTo>
                  <a:lnTo>
                    <a:pt x="211088" y="27027"/>
                  </a:lnTo>
                  <a:lnTo>
                    <a:pt x="207406" y="18951"/>
                  </a:lnTo>
                  <a:lnTo>
                    <a:pt x="201441" y="11227"/>
                  </a:lnTo>
                  <a:lnTo>
                    <a:pt x="182336" y="2645"/>
                  </a:lnTo>
                  <a:lnTo>
                    <a:pt x="158247" y="0"/>
                  </a:lnTo>
                  <a:lnTo>
                    <a:pt x="119547" y="6259"/>
                  </a:lnTo>
                  <a:lnTo>
                    <a:pt x="96416" y="16424"/>
                  </a:lnTo>
                  <a:lnTo>
                    <a:pt x="63662" y="46480"/>
                  </a:lnTo>
                  <a:lnTo>
                    <a:pt x="42909" y="85021"/>
                  </a:lnTo>
                  <a:lnTo>
                    <a:pt x="34940" y="126076"/>
                  </a:lnTo>
                  <a:lnTo>
                    <a:pt x="39315" y="150785"/>
                  </a:lnTo>
                  <a:lnTo>
                    <a:pt x="61188" y="195244"/>
                  </a:lnTo>
                  <a:lnTo>
                    <a:pt x="89209" y="229415"/>
                  </a:lnTo>
                  <a:lnTo>
                    <a:pt x="107498" y="244287"/>
                  </a:lnTo>
                  <a:lnTo>
                    <a:pt x="130445" y="252456"/>
                  </a:lnTo>
                  <a:lnTo>
                    <a:pt x="183304" y="257701"/>
                  </a:lnTo>
                  <a:lnTo>
                    <a:pt x="201571" y="255298"/>
                  </a:lnTo>
                  <a:lnTo>
                    <a:pt x="221098" y="248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50779" y="1750691"/>
              <a:ext cx="126343" cy="298042"/>
            </a:xfrm>
            <a:custGeom>
              <a:avLst/>
              <a:gdLst/>
              <a:ahLst/>
              <a:cxnLst/>
              <a:rect l="0" t="0" r="0" b="0"/>
              <a:pathLst>
                <a:path w="126343" h="298042">
                  <a:moveTo>
                    <a:pt x="0" y="168456"/>
                  </a:moveTo>
                  <a:lnTo>
                    <a:pt x="20244" y="227073"/>
                  </a:lnTo>
                  <a:lnTo>
                    <a:pt x="49878" y="283670"/>
                  </a:lnTo>
                  <a:lnTo>
                    <a:pt x="54310" y="294398"/>
                  </a:lnTo>
                  <a:lnTo>
                    <a:pt x="54924" y="298041"/>
                  </a:lnTo>
                  <a:lnTo>
                    <a:pt x="52994" y="296960"/>
                  </a:lnTo>
                  <a:lnTo>
                    <a:pt x="13443" y="235461"/>
                  </a:lnTo>
                  <a:lnTo>
                    <a:pt x="2656" y="174629"/>
                  </a:lnTo>
                  <a:lnTo>
                    <a:pt x="3644" y="116340"/>
                  </a:lnTo>
                  <a:lnTo>
                    <a:pt x="9809" y="89141"/>
                  </a:lnTo>
                  <a:lnTo>
                    <a:pt x="27603" y="54098"/>
                  </a:lnTo>
                  <a:lnTo>
                    <a:pt x="45024" y="32233"/>
                  </a:lnTo>
                  <a:lnTo>
                    <a:pt x="70704" y="170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43181" y="1786482"/>
              <a:ext cx="258366" cy="245716"/>
            </a:xfrm>
            <a:custGeom>
              <a:avLst/>
              <a:gdLst/>
              <a:ahLst/>
              <a:cxnLst/>
              <a:rect l="0" t="0" r="0" b="0"/>
              <a:pathLst>
                <a:path w="258366" h="245716">
                  <a:moveTo>
                    <a:pt x="176096" y="16852"/>
                  </a:moveTo>
                  <a:lnTo>
                    <a:pt x="117479" y="7787"/>
                  </a:lnTo>
                  <a:lnTo>
                    <a:pt x="93892" y="13213"/>
                  </a:lnTo>
                  <a:lnTo>
                    <a:pt x="71710" y="24593"/>
                  </a:lnTo>
                  <a:lnTo>
                    <a:pt x="23876" y="64924"/>
                  </a:lnTo>
                  <a:lnTo>
                    <a:pt x="6862" y="97906"/>
                  </a:lnTo>
                  <a:lnTo>
                    <a:pt x="0" y="137314"/>
                  </a:lnTo>
                  <a:lnTo>
                    <a:pt x="4635" y="161637"/>
                  </a:lnTo>
                  <a:lnTo>
                    <a:pt x="20398" y="191942"/>
                  </a:lnTo>
                  <a:lnTo>
                    <a:pt x="43005" y="215739"/>
                  </a:lnTo>
                  <a:lnTo>
                    <a:pt x="71931" y="234489"/>
                  </a:lnTo>
                  <a:lnTo>
                    <a:pt x="94705" y="242261"/>
                  </a:lnTo>
                  <a:lnTo>
                    <a:pt x="124324" y="245715"/>
                  </a:lnTo>
                  <a:lnTo>
                    <a:pt x="168295" y="236481"/>
                  </a:lnTo>
                  <a:lnTo>
                    <a:pt x="215499" y="205165"/>
                  </a:lnTo>
                  <a:lnTo>
                    <a:pt x="232993" y="189843"/>
                  </a:lnTo>
                  <a:lnTo>
                    <a:pt x="250406" y="156886"/>
                  </a:lnTo>
                  <a:lnTo>
                    <a:pt x="258365" y="96592"/>
                  </a:lnTo>
                  <a:lnTo>
                    <a:pt x="257404" y="55036"/>
                  </a:lnTo>
                  <a:lnTo>
                    <a:pt x="248887" y="35382"/>
                  </a:lnTo>
                  <a:lnTo>
                    <a:pt x="225350" y="11164"/>
                  </a:lnTo>
                  <a:lnTo>
                    <a:pt x="199936" y="2625"/>
                  </a:lnTo>
                  <a:lnTo>
                    <a:pt x="171484" y="0"/>
                  </a:lnTo>
                  <a:lnTo>
                    <a:pt x="123453" y="6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29847" y="1776139"/>
              <a:ext cx="286700" cy="343051"/>
            </a:xfrm>
            <a:custGeom>
              <a:avLst/>
              <a:gdLst/>
              <a:ahLst/>
              <a:cxnLst/>
              <a:rect l="0" t="0" r="0" b="0"/>
              <a:pathLst>
                <a:path w="286700" h="343051">
                  <a:moveTo>
                    <a:pt x="189513" y="16666"/>
                  </a:moveTo>
                  <a:lnTo>
                    <a:pt x="178334" y="5488"/>
                  </a:lnTo>
                  <a:lnTo>
                    <a:pt x="157249" y="0"/>
                  </a:lnTo>
                  <a:lnTo>
                    <a:pt x="118732" y="30"/>
                  </a:lnTo>
                  <a:lnTo>
                    <a:pt x="63555" y="14909"/>
                  </a:lnTo>
                  <a:lnTo>
                    <a:pt x="42285" y="26024"/>
                  </a:lnTo>
                  <a:lnTo>
                    <a:pt x="27372" y="41882"/>
                  </a:lnTo>
                  <a:lnTo>
                    <a:pt x="21757" y="51024"/>
                  </a:lnTo>
                  <a:lnTo>
                    <a:pt x="18639" y="73660"/>
                  </a:lnTo>
                  <a:lnTo>
                    <a:pt x="19445" y="86248"/>
                  </a:lnTo>
                  <a:lnTo>
                    <a:pt x="24662" y="95809"/>
                  </a:lnTo>
                  <a:lnTo>
                    <a:pt x="42936" y="109553"/>
                  </a:lnTo>
                  <a:lnTo>
                    <a:pt x="79532" y="118277"/>
                  </a:lnTo>
                  <a:lnTo>
                    <a:pt x="139885" y="122395"/>
                  </a:lnTo>
                  <a:lnTo>
                    <a:pt x="199052" y="136510"/>
                  </a:lnTo>
                  <a:lnTo>
                    <a:pt x="252553" y="165058"/>
                  </a:lnTo>
                  <a:lnTo>
                    <a:pt x="271343" y="179714"/>
                  </a:lnTo>
                  <a:lnTo>
                    <a:pt x="283594" y="197926"/>
                  </a:lnTo>
                  <a:lnTo>
                    <a:pt x="286699" y="220839"/>
                  </a:lnTo>
                  <a:lnTo>
                    <a:pt x="283009" y="244280"/>
                  </a:lnTo>
                  <a:lnTo>
                    <a:pt x="273571" y="262497"/>
                  </a:lnTo>
                  <a:lnTo>
                    <a:pt x="249514" y="285907"/>
                  </a:lnTo>
                  <a:lnTo>
                    <a:pt x="214570" y="302072"/>
                  </a:lnTo>
                  <a:lnTo>
                    <a:pt x="152435" y="318014"/>
                  </a:lnTo>
                  <a:lnTo>
                    <a:pt x="101188" y="327703"/>
                  </a:lnTo>
                  <a:lnTo>
                    <a:pt x="37709" y="334689"/>
                  </a:lnTo>
                  <a:lnTo>
                    <a:pt x="0" y="343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 rot="186901">
            <a:off x="2486325" y="2641926"/>
            <a:ext cx="4114448" cy="821224"/>
            <a:chOff x="2486325" y="2641926"/>
            <a:chExt cx="4114448" cy="821224"/>
          </a:xfrm>
        </p:grpSpPr>
        <p:sp>
          <p:nvSpPr>
            <p:cNvPr id="13" name="Freeform 12"/>
            <p:cNvSpPr/>
            <p:nvPr/>
          </p:nvSpPr>
          <p:spPr>
            <a:xfrm>
              <a:off x="2486325" y="3178880"/>
              <a:ext cx="18863" cy="284270"/>
            </a:xfrm>
            <a:custGeom>
              <a:avLst/>
              <a:gdLst/>
              <a:ahLst/>
              <a:cxnLst/>
              <a:rect l="0" t="0" r="0" b="0"/>
              <a:pathLst>
                <a:path w="18863" h="284270">
                  <a:moveTo>
                    <a:pt x="8334" y="0"/>
                  </a:moveTo>
                  <a:lnTo>
                    <a:pt x="0" y="48930"/>
                  </a:lnTo>
                  <a:lnTo>
                    <a:pt x="1575" y="99895"/>
                  </a:lnTo>
                  <a:lnTo>
                    <a:pt x="9451" y="156330"/>
                  </a:lnTo>
                  <a:lnTo>
                    <a:pt x="16074" y="210096"/>
                  </a:lnTo>
                  <a:lnTo>
                    <a:pt x="18036" y="253713"/>
                  </a:lnTo>
                  <a:lnTo>
                    <a:pt x="1886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94659" y="2957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2058" y="3129293"/>
              <a:ext cx="196812" cy="260848"/>
            </a:xfrm>
            <a:custGeom>
              <a:avLst/>
              <a:gdLst/>
              <a:ahLst/>
              <a:cxnLst/>
              <a:rect l="0" t="0" r="0" b="0"/>
              <a:pathLst>
                <a:path w="196812" h="260848">
                  <a:moveTo>
                    <a:pt x="0" y="70644"/>
                  </a:moveTo>
                  <a:lnTo>
                    <a:pt x="0" y="127908"/>
                  </a:lnTo>
                  <a:lnTo>
                    <a:pt x="0" y="188799"/>
                  </a:lnTo>
                  <a:lnTo>
                    <a:pt x="5214" y="248550"/>
                  </a:lnTo>
                  <a:lnTo>
                    <a:pt x="3476" y="259438"/>
                  </a:lnTo>
                  <a:lnTo>
                    <a:pt x="2317" y="260847"/>
                  </a:lnTo>
                  <a:lnTo>
                    <a:pt x="305" y="206031"/>
                  </a:lnTo>
                  <a:lnTo>
                    <a:pt x="60" y="147083"/>
                  </a:lnTo>
                  <a:lnTo>
                    <a:pt x="1188" y="98621"/>
                  </a:lnTo>
                  <a:lnTo>
                    <a:pt x="9580" y="55276"/>
                  </a:lnTo>
                  <a:lnTo>
                    <a:pt x="20246" y="31058"/>
                  </a:lnTo>
                  <a:lnTo>
                    <a:pt x="39024" y="11716"/>
                  </a:lnTo>
                  <a:lnTo>
                    <a:pt x="50582" y="3283"/>
                  </a:lnTo>
                  <a:lnTo>
                    <a:pt x="62967" y="0"/>
                  </a:lnTo>
                  <a:lnTo>
                    <a:pt x="89207" y="2591"/>
                  </a:lnTo>
                  <a:lnTo>
                    <a:pt x="113347" y="14662"/>
                  </a:lnTo>
                  <a:lnTo>
                    <a:pt x="143548" y="41188"/>
                  </a:lnTo>
                  <a:lnTo>
                    <a:pt x="164195" y="71275"/>
                  </a:lnTo>
                  <a:lnTo>
                    <a:pt x="185442" y="130605"/>
                  </a:lnTo>
                  <a:lnTo>
                    <a:pt x="196811" y="181534"/>
                  </a:lnTo>
                  <a:lnTo>
                    <a:pt x="195964" y="223993"/>
                  </a:lnTo>
                  <a:lnTo>
                    <a:pt x="189513" y="260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2831" y="2747212"/>
              <a:ext cx="60977" cy="589596"/>
            </a:xfrm>
            <a:custGeom>
              <a:avLst/>
              <a:gdLst/>
              <a:ahLst/>
              <a:cxnLst/>
              <a:rect l="0" t="0" r="0" b="0"/>
              <a:pathLst>
                <a:path w="60977" h="589596">
                  <a:moveTo>
                    <a:pt x="8334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49542"/>
                  </a:lnTo>
                  <a:lnTo>
                    <a:pt x="10860" y="200676"/>
                  </a:lnTo>
                  <a:lnTo>
                    <a:pt x="16491" y="249752"/>
                  </a:lnTo>
                  <a:lnTo>
                    <a:pt x="21279" y="297049"/>
                  </a:lnTo>
                  <a:lnTo>
                    <a:pt x="30107" y="354346"/>
                  </a:lnTo>
                  <a:lnTo>
                    <a:pt x="36728" y="398473"/>
                  </a:lnTo>
                  <a:lnTo>
                    <a:pt x="45863" y="461607"/>
                  </a:lnTo>
                  <a:lnTo>
                    <a:pt x="50259" y="515538"/>
                  </a:lnTo>
                  <a:lnTo>
                    <a:pt x="58513" y="563269"/>
                  </a:lnTo>
                  <a:lnTo>
                    <a:pt x="60976" y="589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0066" y="3010424"/>
              <a:ext cx="421141" cy="105286"/>
            </a:xfrm>
            <a:custGeom>
              <a:avLst/>
              <a:gdLst/>
              <a:ahLst/>
              <a:cxnLst/>
              <a:rect l="0" t="0" r="0" b="0"/>
              <a:pathLst>
                <a:path w="421141" h="105286">
                  <a:moveTo>
                    <a:pt x="421140" y="0"/>
                  </a:moveTo>
                  <a:lnTo>
                    <a:pt x="378448" y="3119"/>
                  </a:lnTo>
                  <a:lnTo>
                    <a:pt x="325620" y="14654"/>
                  </a:lnTo>
                  <a:lnTo>
                    <a:pt x="264499" y="31667"/>
                  </a:lnTo>
                  <a:lnTo>
                    <a:pt x="210740" y="49144"/>
                  </a:lnTo>
                  <a:lnTo>
                    <a:pt x="147414" y="70191"/>
                  </a:lnTo>
                  <a:lnTo>
                    <a:pt x="95930" y="84228"/>
                  </a:lnTo>
                  <a:lnTo>
                    <a:pt x="35977" y="982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9621" y="2684041"/>
              <a:ext cx="526426" cy="575182"/>
            </a:xfrm>
            <a:custGeom>
              <a:avLst/>
              <a:gdLst/>
              <a:ahLst/>
              <a:cxnLst/>
              <a:rect l="0" t="0" r="0" b="0"/>
              <a:pathLst>
                <a:path w="526426" h="575182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12997" y="163517"/>
                  </a:lnTo>
                  <a:lnTo>
                    <a:pt x="25054" y="215183"/>
                  </a:lnTo>
                  <a:lnTo>
                    <a:pt x="31465" y="270449"/>
                  </a:lnTo>
                  <a:lnTo>
                    <a:pt x="42783" y="323307"/>
                  </a:lnTo>
                  <a:lnTo>
                    <a:pt x="50695" y="373479"/>
                  </a:lnTo>
                  <a:lnTo>
                    <a:pt x="60663" y="430789"/>
                  </a:lnTo>
                  <a:lnTo>
                    <a:pt x="69317" y="486000"/>
                  </a:lnTo>
                  <a:lnTo>
                    <a:pt x="72401" y="538753"/>
                  </a:lnTo>
                  <a:lnTo>
                    <a:pt x="73315" y="575181"/>
                  </a:lnTo>
                  <a:lnTo>
                    <a:pt x="73677" y="513615"/>
                  </a:lnTo>
                  <a:lnTo>
                    <a:pt x="73695" y="459294"/>
                  </a:lnTo>
                  <a:lnTo>
                    <a:pt x="74868" y="403503"/>
                  </a:lnTo>
                  <a:lnTo>
                    <a:pt x="83274" y="362622"/>
                  </a:lnTo>
                  <a:lnTo>
                    <a:pt x="93942" y="338980"/>
                  </a:lnTo>
                  <a:lnTo>
                    <a:pt x="118692" y="311528"/>
                  </a:lnTo>
                  <a:lnTo>
                    <a:pt x="128261" y="307121"/>
                  </a:lnTo>
                  <a:lnTo>
                    <a:pt x="148252" y="305344"/>
                  </a:lnTo>
                  <a:lnTo>
                    <a:pt x="165715" y="311573"/>
                  </a:lnTo>
                  <a:lnTo>
                    <a:pt x="181275" y="323310"/>
                  </a:lnTo>
                  <a:lnTo>
                    <a:pt x="195990" y="340225"/>
                  </a:lnTo>
                  <a:lnTo>
                    <a:pt x="217265" y="395321"/>
                  </a:lnTo>
                  <a:lnTo>
                    <a:pt x="239665" y="455597"/>
                  </a:lnTo>
                  <a:lnTo>
                    <a:pt x="255701" y="512304"/>
                  </a:lnTo>
                  <a:lnTo>
                    <a:pt x="261729" y="556347"/>
                  </a:lnTo>
                  <a:lnTo>
                    <a:pt x="262553" y="548692"/>
                  </a:lnTo>
                  <a:lnTo>
                    <a:pt x="265421" y="506820"/>
                  </a:lnTo>
                  <a:lnTo>
                    <a:pt x="279985" y="475382"/>
                  </a:lnTo>
                  <a:lnTo>
                    <a:pt x="292504" y="458506"/>
                  </a:lnTo>
                  <a:lnTo>
                    <a:pt x="318294" y="441440"/>
                  </a:lnTo>
                  <a:lnTo>
                    <a:pt x="379240" y="417872"/>
                  </a:lnTo>
                  <a:lnTo>
                    <a:pt x="442015" y="382355"/>
                  </a:lnTo>
                  <a:lnTo>
                    <a:pt x="458104" y="370367"/>
                  </a:lnTo>
                  <a:lnTo>
                    <a:pt x="474726" y="344875"/>
                  </a:lnTo>
                  <a:lnTo>
                    <a:pt x="487060" y="309505"/>
                  </a:lnTo>
                  <a:lnTo>
                    <a:pt x="488262" y="286126"/>
                  </a:lnTo>
                  <a:lnTo>
                    <a:pt x="486945" y="274979"/>
                  </a:lnTo>
                  <a:lnTo>
                    <a:pt x="476123" y="256353"/>
                  </a:lnTo>
                  <a:lnTo>
                    <a:pt x="468323" y="248111"/>
                  </a:lnTo>
                  <a:lnTo>
                    <a:pt x="457275" y="243786"/>
                  </a:lnTo>
                  <a:lnTo>
                    <a:pt x="429401" y="242100"/>
                  </a:lnTo>
                  <a:lnTo>
                    <a:pt x="392002" y="253317"/>
                  </a:lnTo>
                  <a:lnTo>
                    <a:pt x="358694" y="271459"/>
                  </a:lnTo>
                  <a:lnTo>
                    <a:pt x="343473" y="287934"/>
                  </a:lnTo>
                  <a:lnTo>
                    <a:pt x="328327" y="320060"/>
                  </a:lnTo>
                  <a:lnTo>
                    <a:pt x="319550" y="359215"/>
                  </a:lnTo>
                  <a:lnTo>
                    <a:pt x="320069" y="400452"/>
                  </a:lnTo>
                  <a:lnTo>
                    <a:pt x="330725" y="456308"/>
                  </a:lnTo>
                  <a:lnTo>
                    <a:pt x="346257" y="487192"/>
                  </a:lnTo>
                  <a:lnTo>
                    <a:pt x="373636" y="518588"/>
                  </a:lnTo>
                  <a:lnTo>
                    <a:pt x="391838" y="533080"/>
                  </a:lnTo>
                  <a:lnTo>
                    <a:pt x="414746" y="541081"/>
                  </a:lnTo>
                  <a:lnTo>
                    <a:pt x="439355" y="543467"/>
                  </a:lnTo>
                  <a:lnTo>
                    <a:pt x="494465" y="532453"/>
                  </a:lnTo>
                  <a:lnTo>
                    <a:pt x="52642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1376" y="2684040"/>
              <a:ext cx="443849" cy="490649"/>
            </a:xfrm>
            <a:custGeom>
              <a:avLst/>
              <a:gdLst/>
              <a:ahLst/>
              <a:cxnLst/>
              <a:rect l="0" t="0" r="0" b="0"/>
              <a:pathLst>
                <a:path w="443849" h="490649">
                  <a:moveTo>
                    <a:pt x="260607" y="42114"/>
                  </a:moveTo>
                  <a:lnTo>
                    <a:pt x="216644" y="18395"/>
                  </a:lnTo>
                  <a:lnTo>
                    <a:pt x="180771" y="12859"/>
                  </a:lnTo>
                  <a:lnTo>
                    <a:pt x="146095" y="16809"/>
                  </a:lnTo>
                  <a:lnTo>
                    <a:pt x="108004" y="36566"/>
                  </a:lnTo>
                  <a:lnTo>
                    <a:pt x="62787" y="74684"/>
                  </a:lnTo>
                  <a:lnTo>
                    <a:pt x="45565" y="95194"/>
                  </a:lnTo>
                  <a:lnTo>
                    <a:pt x="23851" y="151428"/>
                  </a:lnTo>
                  <a:lnTo>
                    <a:pt x="4662" y="209714"/>
                  </a:lnTo>
                  <a:lnTo>
                    <a:pt x="0" y="266986"/>
                  </a:lnTo>
                  <a:lnTo>
                    <a:pt x="9131" y="320760"/>
                  </a:lnTo>
                  <a:lnTo>
                    <a:pt x="27789" y="381425"/>
                  </a:lnTo>
                  <a:lnTo>
                    <a:pt x="62410" y="436129"/>
                  </a:lnTo>
                  <a:lnTo>
                    <a:pt x="93867" y="463926"/>
                  </a:lnTo>
                  <a:lnTo>
                    <a:pt x="132304" y="484640"/>
                  </a:lnTo>
                  <a:lnTo>
                    <a:pt x="173328" y="490648"/>
                  </a:lnTo>
                  <a:lnTo>
                    <a:pt x="215119" y="484369"/>
                  </a:lnTo>
                  <a:lnTo>
                    <a:pt x="254798" y="468211"/>
                  </a:lnTo>
                  <a:lnTo>
                    <a:pt x="309163" y="429317"/>
                  </a:lnTo>
                  <a:lnTo>
                    <a:pt x="370473" y="373881"/>
                  </a:lnTo>
                  <a:lnTo>
                    <a:pt x="407685" y="314253"/>
                  </a:lnTo>
                  <a:lnTo>
                    <a:pt x="430429" y="253798"/>
                  </a:lnTo>
                  <a:lnTo>
                    <a:pt x="443848" y="193936"/>
                  </a:lnTo>
                  <a:lnTo>
                    <a:pt x="439033" y="151179"/>
                  </a:lnTo>
                  <a:lnTo>
                    <a:pt x="422138" y="110045"/>
                  </a:lnTo>
                  <a:lnTo>
                    <a:pt x="375508" y="53270"/>
                  </a:lnTo>
                  <a:lnTo>
                    <a:pt x="344565" y="26832"/>
                  </a:lnTo>
                  <a:lnTo>
                    <a:pt x="307580" y="9770"/>
                  </a:lnTo>
                  <a:lnTo>
                    <a:pt x="251744" y="1287"/>
                  </a:lnTo>
                  <a:lnTo>
                    <a:pt x="2395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74097" y="3020952"/>
              <a:ext cx="73701" cy="200043"/>
            </a:xfrm>
            <a:custGeom>
              <a:avLst/>
              <a:gdLst/>
              <a:ahLst/>
              <a:cxnLst/>
              <a:rect l="0" t="0" r="0" b="0"/>
              <a:pathLst>
                <a:path w="73701" h="200043">
                  <a:moveTo>
                    <a:pt x="0" y="0"/>
                  </a:moveTo>
                  <a:lnTo>
                    <a:pt x="19129" y="62281"/>
                  </a:lnTo>
                  <a:lnTo>
                    <a:pt x="40000" y="116331"/>
                  </a:lnTo>
                  <a:lnTo>
                    <a:pt x="65449" y="175327"/>
                  </a:lnTo>
                  <a:lnTo>
                    <a:pt x="7370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89058" y="2926196"/>
              <a:ext cx="163228" cy="242305"/>
            </a:xfrm>
            <a:custGeom>
              <a:avLst/>
              <a:gdLst/>
              <a:ahLst/>
              <a:cxnLst/>
              <a:rect l="0" t="0" r="0" b="0"/>
              <a:pathLst>
                <a:path w="163228" h="242305">
                  <a:moveTo>
                    <a:pt x="16666" y="63171"/>
                  </a:moveTo>
                  <a:lnTo>
                    <a:pt x="5488" y="74349"/>
                  </a:lnTo>
                  <a:lnTo>
                    <a:pt x="0" y="95435"/>
                  </a:lnTo>
                  <a:lnTo>
                    <a:pt x="30" y="133952"/>
                  </a:lnTo>
                  <a:lnTo>
                    <a:pt x="13739" y="189128"/>
                  </a:lnTo>
                  <a:lnTo>
                    <a:pt x="20435" y="210399"/>
                  </a:lnTo>
                  <a:lnTo>
                    <a:pt x="33549" y="228431"/>
                  </a:lnTo>
                  <a:lnTo>
                    <a:pt x="41960" y="236515"/>
                  </a:lnTo>
                  <a:lnTo>
                    <a:pt x="52246" y="240735"/>
                  </a:lnTo>
                  <a:lnTo>
                    <a:pt x="76153" y="242304"/>
                  </a:lnTo>
                  <a:lnTo>
                    <a:pt x="96137" y="235982"/>
                  </a:lnTo>
                  <a:lnTo>
                    <a:pt x="128031" y="212860"/>
                  </a:lnTo>
                  <a:lnTo>
                    <a:pt x="149749" y="181483"/>
                  </a:lnTo>
                  <a:lnTo>
                    <a:pt x="159823" y="142550"/>
                  </a:lnTo>
                  <a:lnTo>
                    <a:pt x="163227" y="87473"/>
                  </a:lnTo>
                  <a:lnTo>
                    <a:pt x="161478" y="46715"/>
                  </a:lnTo>
                  <a:lnTo>
                    <a:pt x="1430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24657" y="2957781"/>
              <a:ext cx="197868" cy="245872"/>
            </a:xfrm>
            <a:custGeom>
              <a:avLst/>
              <a:gdLst/>
              <a:ahLst/>
              <a:cxnLst/>
              <a:rect l="0" t="0" r="0" b="0"/>
              <a:pathLst>
                <a:path w="197868" h="245872">
                  <a:moveTo>
                    <a:pt x="117979" y="21057"/>
                  </a:moveTo>
                  <a:lnTo>
                    <a:pt x="101212" y="15468"/>
                  </a:lnTo>
                  <a:lnTo>
                    <a:pt x="68428" y="17581"/>
                  </a:lnTo>
                  <a:lnTo>
                    <a:pt x="48773" y="25752"/>
                  </a:lnTo>
                  <a:lnTo>
                    <a:pt x="32239" y="38351"/>
                  </a:lnTo>
                  <a:lnTo>
                    <a:pt x="17091" y="55650"/>
                  </a:lnTo>
                  <a:lnTo>
                    <a:pt x="999" y="96298"/>
                  </a:lnTo>
                  <a:lnTo>
                    <a:pt x="0" y="139797"/>
                  </a:lnTo>
                  <a:lnTo>
                    <a:pt x="11313" y="188012"/>
                  </a:lnTo>
                  <a:lnTo>
                    <a:pt x="22219" y="209903"/>
                  </a:lnTo>
                  <a:lnTo>
                    <a:pt x="37985" y="225091"/>
                  </a:lnTo>
                  <a:lnTo>
                    <a:pt x="76702" y="244374"/>
                  </a:lnTo>
                  <a:lnTo>
                    <a:pt x="97294" y="245871"/>
                  </a:lnTo>
                  <a:lnTo>
                    <a:pt x="118144" y="241467"/>
                  </a:lnTo>
                  <a:lnTo>
                    <a:pt x="139110" y="231711"/>
                  </a:lnTo>
                  <a:lnTo>
                    <a:pt x="157006" y="213337"/>
                  </a:lnTo>
                  <a:lnTo>
                    <a:pt x="192442" y="157122"/>
                  </a:lnTo>
                  <a:lnTo>
                    <a:pt x="197867" y="131443"/>
                  </a:lnTo>
                  <a:lnTo>
                    <a:pt x="195332" y="90679"/>
                  </a:lnTo>
                  <a:lnTo>
                    <a:pt x="181583" y="54554"/>
                  </a:lnTo>
                  <a:lnTo>
                    <a:pt x="162691" y="27213"/>
                  </a:lnTo>
                  <a:lnTo>
                    <a:pt x="1179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4261" y="2641926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0" y="0"/>
                  </a:moveTo>
                  <a:lnTo>
                    <a:pt x="0" y="44367"/>
                  </a:lnTo>
                  <a:lnTo>
                    <a:pt x="0" y="103094"/>
                  </a:lnTo>
                  <a:lnTo>
                    <a:pt x="1170" y="152859"/>
                  </a:lnTo>
                  <a:lnTo>
                    <a:pt x="7236" y="202960"/>
                  </a:lnTo>
                  <a:lnTo>
                    <a:pt x="9878" y="262403"/>
                  </a:lnTo>
                  <a:lnTo>
                    <a:pt x="10400" y="324794"/>
                  </a:lnTo>
                  <a:lnTo>
                    <a:pt x="16080" y="381675"/>
                  </a:lnTo>
                  <a:lnTo>
                    <a:pt x="19583" y="437393"/>
                  </a:lnTo>
                  <a:lnTo>
                    <a:pt x="29197" y="497110"/>
                  </a:lnTo>
                  <a:lnTo>
                    <a:pt x="31586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00564" y="2852497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204678" y="8333"/>
                  </a:lnTo>
                  <a:lnTo>
                    <a:pt x="153254" y="15684"/>
                  </a:lnTo>
                  <a:lnTo>
                    <a:pt x="90801" y="28401"/>
                  </a:lnTo>
                  <a:lnTo>
                    <a:pt x="35310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74305" y="3020952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58617"/>
                  </a:lnTo>
                  <a:lnTo>
                    <a:pt x="9553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84832" y="28946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48004" y="2945185"/>
              <a:ext cx="147400" cy="219571"/>
            </a:xfrm>
            <a:custGeom>
              <a:avLst/>
              <a:gdLst/>
              <a:ahLst/>
              <a:cxnLst/>
              <a:rect l="0" t="0" r="0" b="0"/>
              <a:pathLst>
                <a:path w="147400" h="219571">
                  <a:moveTo>
                    <a:pt x="0" y="107353"/>
                  </a:moveTo>
                  <a:lnTo>
                    <a:pt x="42692" y="104233"/>
                  </a:lnTo>
                  <a:lnTo>
                    <a:pt x="93663" y="88225"/>
                  </a:lnTo>
                  <a:lnTo>
                    <a:pt x="110258" y="77015"/>
                  </a:lnTo>
                  <a:lnTo>
                    <a:pt x="122313" y="61114"/>
                  </a:lnTo>
                  <a:lnTo>
                    <a:pt x="127166" y="51960"/>
                  </a:lnTo>
                  <a:lnTo>
                    <a:pt x="129438" y="32431"/>
                  </a:lnTo>
                  <a:lnTo>
                    <a:pt x="128406" y="22310"/>
                  </a:lnTo>
                  <a:lnTo>
                    <a:pt x="124209" y="14393"/>
                  </a:lnTo>
                  <a:lnTo>
                    <a:pt x="110186" y="2476"/>
                  </a:lnTo>
                  <a:lnTo>
                    <a:pt x="101534" y="0"/>
                  </a:lnTo>
                  <a:lnTo>
                    <a:pt x="82561" y="369"/>
                  </a:lnTo>
                  <a:lnTo>
                    <a:pt x="65550" y="7552"/>
                  </a:lnTo>
                  <a:lnTo>
                    <a:pt x="35565" y="31227"/>
                  </a:lnTo>
                  <a:lnTo>
                    <a:pt x="14178" y="57111"/>
                  </a:lnTo>
                  <a:lnTo>
                    <a:pt x="6301" y="83073"/>
                  </a:lnTo>
                  <a:lnTo>
                    <a:pt x="4987" y="130574"/>
                  </a:lnTo>
                  <a:lnTo>
                    <a:pt x="11575" y="162127"/>
                  </a:lnTo>
                  <a:lnTo>
                    <a:pt x="26202" y="187849"/>
                  </a:lnTo>
                  <a:lnTo>
                    <a:pt x="47520" y="204740"/>
                  </a:lnTo>
                  <a:lnTo>
                    <a:pt x="72593" y="214977"/>
                  </a:lnTo>
                  <a:lnTo>
                    <a:pt x="110676" y="219570"/>
                  </a:lnTo>
                  <a:lnTo>
                    <a:pt x="147399" y="212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50471" y="3039632"/>
              <a:ext cx="155501" cy="212948"/>
            </a:xfrm>
            <a:custGeom>
              <a:avLst/>
              <a:gdLst/>
              <a:ahLst/>
              <a:cxnLst/>
              <a:rect l="0" t="0" r="0" b="0"/>
              <a:pathLst>
                <a:path w="155501" h="212948">
                  <a:moveTo>
                    <a:pt x="8101" y="12906"/>
                  </a:moveTo>
                  <a:lnTo>
                    <a:pt x="13691" y="71523"/>
                  </a:lnTo>
                  <a:lnTo>
                    <a:pt x="17654" y="132932"/>
                  </a:lnTo>
                  <a:lnTo>
                    <a:pt x="17171" y="167662"/>
                  </a:lnTo>
                  <a:lnTo>
                    <a:pt x="15318" y="166380"/>
                  </a:lnTo>
                  <a:lnTo>
                    <a:pt x="3937" y="130699"/>
                  </a:lnTo>
                  <a:lnTo>
                    <a:pt x="0" y="79761"/>
                  </a:lnTo>
                  <a:lnTo>
                    <a:pt x="12393" y="23919"/>
                  </a:lnTo>
                  <a:lnTo>
                    <a:pt x="17981" y="15569"/>
                  </a:lnTo>
                  <a:lnTo>
                    <a:pt x="33549" y="3171"/>
                  </a:lnTo>
                  <a:lnTo>
                    <a:pt x="55287" y="0"/>
                  </a:lnTo>
                  <a:lnTo>
                    <a:pt x="67634" y="793"/>
                  </a:lnTo>
                  <a:lnTo>
                    <a:pt x="78205" y="6000"/>
                  </a:lnTo>
                  <a:lnTo>
                    <a:pt x="96190" y="24265"/>
                  </a:lnTo>
                  <a:lnTo>
                    <a:pt x="125631" y="74118"/>
                  </a:lnTo>
                  <a:lnTo>
                    <a:pt x="143924" y="129025"/>
                  </a:lnTo>
                  <a:lnTo>
                    <a:pt x="153213" y="184932"/>
                  </a:lnTo>
                  <a:lnTo>
                    <a:pt x="155500" y="212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32315" y="2778797"/>
              <a:ext cx="10529" cy="526425"/>
            </a:xfrm>
            <a:custGeom>
              <a:avLst/>
              <a:gdLst/>
              <a:ahLst/>
              <a:cxnLst/>
              <a:rect l="0" t="0" r="0" b="0"/>
              <a:pathLst>
                <a:path w="10529" h="526425">
                  <a:moveTo>
                    <a:pt x="10528" y="0"/>
                  </a:moveTo>
                  <a:lnTo>
                    <a:pt x="7409" y="59358"/>
                  </a:lnTo>
                  <a:lnTo>
                    <a:pt x="1463" y="115710"/>
                  </a:lnTo>
                  <a:lnTo>
                    <a:pt x="289" y="175931"/>
                  </a:lnTo>
                  <a:lnTo>
                    <a:pt x="86" y="225782"/>
                  </a:lnTo>
                  <a:lnTo>
                    <a:pt x="26" y="276428"/>
                  </a:lnTo>
                  <a:lnTo>
                    <a:pt x="5" y="336056"/>
                  </a:lnTo>
                  <a:lnTo>
                    <a:pt x="1" y="392895"/>
                  </a:lnTo>
                  <a:lnTo>
                    <a:pt x="0" y="440717"/>
                  </a:lnTo>
                  <a:lnTo>
                    <a:pt x="0" y="497363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3859" y="2915667"/>
              <a:ext cx="336914" cy="31587"/>
            </a:xfrm>
            <a:custGeom>
              <a:avLst/>
              <a:gdLst/>
              <a:ahLst/>
              <a:cxnLst/>
              <a:rect l="0" t="0" r="0" b="0"/>
              <a:pathLst>
                <a:path w="336914" h="31587">
                  <a:moveTo>
                    <a:pt x="336913" y="31586"/>
                  </a:moveTo>
                  <a:lnTo>
                    <a:pt x="278296" y="22521"/>
                  </a:lnTo>
                  <a:lnTo>
                    <a:pt x="226738" y="15902"/>
                  </a:lnTo>
                  <a:lnTo>
                    <a:pt x="167008" y="6532"/>
                  </a:lnTo>
                  <a:lnTo>
                    <a:pt x="116035" y="1936"/>
                  </a:lnTo>
                  <a:lnTo>
                    <a:pt x="56889" y="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06659" y="345773"/>
            <a:ext cx="2672948" cy="788069"/>
            <a:chOff x="506659" y="345773"/>
            <a:chExt cx="2672948" cy="788069"/>
          </a:xfrm>
        </p:grpSpPr>
        <p:sp>
          <p:nvSpPr>
            <p:cNvPr id="2" name="Freeform 1"/>
            <p:cNvSpPr/>
            <p:nvPr/>
          </p:nvSpPr>
          <p:spPr>
            <a:xfrm>
              <a:off x="506659" y="345773"/>
              <a:ext cx="272450" cy="568454"/>
            </a:xfrm>
            <a:custGeom>
              <a:avLst/>
              <a:gdLst/>
              <a:ahLst/>
              <a:cxnLst/>
              <a:rect l="0" t="0" r="0" b="0"/>
              <a:pathLst>
                <a:path w="272450" h="568454">
                  <a:moveTo>
                    <a:pt x="51351" y="138537"/>
                  </a:moveTo>
                  <a:lnTo>
                    <a:pt x="36697" y="197154"/>
                  </a:lnTo>
                  <a:lnTo>
                    <a:pt x="36351" y="253751"/>
                  </a:lnTo>
                  <a:lnTo>
                    <a:pt x="29922" y="314150"/>
                  </a:lnTo>
                  <a:lnTo>
                    <a:pt x="21334" y="375310"/>
                  </a:lnTo>
                  <a:lnTo>
                    <a:pt x="11670" y="425253"/>
                  </a:lnTo>
                  <a:lnTo>
                    <a:pt x="3069" y="478124"/>
                  </a:lnTo>
                  <a:lnTo>
                    <a:pt x="0" y="530184"/>
                  </a:lnTo>
                  <a:lnTo>
                    <a:pt x="261" y="567576"/>
                  </a:lnTo>
                  <a:lnTo>
                    <a:pt x="2083" y="568453"/>
                  </a:lnTo>
                  <a:lnTo>
                    <a:pt x="4468" y="565528"/>
                  </a:lnTo>
                  <a:lnTo>
                    <a:pt x="14407" y="507163"/>
                  </a:lnTo>
                  <a:lnTo>
                    <a:pt x="18178" y="458720"/>
                  </a:lnTo>
                  <a:lnTo>
                    <a:pt x="27857" y="401175"/>
                  </a:lnTo>
                  <a:lnTo>
                    <a:pt x="37631" y="345817"/>
                  </a:lnTo>
                  <a:lnTo>
                    <a:pt x="46766" y="284962"/>
                  </a:lnTo>
                  <a:lnTo>
                    <a:pt x="51162" y="225986"/>
                  </a:lnTo>
                  <a:lnTo>
                    <a:pt x="62535" y="163480"/>
                  </a:lnTo>
                  <a:lnTo>
                    <a:pt x="72602" y="108103"/>
                  </a:lnTo>
                  <a:lnTo>
                    <a:pt x="82994" y="57770"/>
                  </a:lnTo>
                  <a:lnTo>
                    <a:pt x="96986" y="4430"/>
                  </a:lnTo>
                  <a:lnTo>
                    <a:pt x="102831" y="0"/>
                  </a:lnTo>
                  <a:lnTo>
                    <a:pt x="110238" y="555"/>
                  </a:lnTo>
                  <a:lnTo>
                    <a:pt x="118685" y="4435"/>
                  </a:lnTo>
                  <a:lnTo>
                    <a:pt x="131190" y="24344"/>
                  </a:lnTo>
                  <a:lnTo>
                    <a:pt x="148750" y="84785"/>
                  </a:lnTo>
                  <a:lnTo>
                    <a:pt x="163484" y="137408"/>
                  </a:lnTo>
                  <a:lnTo>
                    <a:pt x="181180" y="199942"/>
                  </a:lnTo>
                  <a:lnTo>
                    <a:pt x="198747" y="262452"/>
                  </a:lnTo>
                  <a:lnTo>
                    <a:pt x="216297" y="324438"/>
                  </a:lnTo>
                  <a:lnTo>
                    <a:pt x="230335" y="378809"/>
                  </a:lnTo>
                  <a:lnTo>
                    <a:pt x="244373" y="439332"/>
                  </a:lnTo>
                  <a:lnTo>
                    <a:pt x="258411" y="499554"/>
                  </a:lnTo>
                  <a:lnTo>
                    <a:pt x="267770" y="530555"/>
                  </a:lnTo>
                  <a:lnTo>
                    <a:pt x="269330" y="532073"/>
                  </a:lnTo>
                  <a:lnTo>
                    <a:pt x="272449" y="528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69488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90"/>
                  </a:lnTo>
                  <a:lnTo>
                    <a:pt x="87251" y="10723"/>
                  </a:lnTo>
                  <a:lnTo>
                    <a:pt x="3460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6682" y="607715"/>
              <a:ext cx="171611" cy="526127"/>
            </a:xfrm>
            <a:custGeom>
              <a:avLst/>
              <a:gdLst/>
              <a:ahLst/>
              <a:cxnLst/>
              <a:rect l="0" t="0" r="0" b="0"/>
              <a:pathLst>
                <a:path w="171611" h="526127">
                  <a:moveTo>
                    <a:pt x="31452" y="171393"/>
                  </a:moveTo>
                  <a:lnTo>
                    <a:pt x="31452" y="225538"/>
                  </a:lnTo>
                  <a:lnTo>
                    <a:pt x="38688" y="288358"/>
                  </a:lnTo>
                  <a:lnTo>
                    <a:pt x="41005" y="335251"/>
                  </a:lnTo>
                  <a:lnTo>
                    <a:pt x="41692" y="386190"/>
                  </a:lnTo>
                  <a:lnTo>
                    <a:pt x="41895" y="437158"/>
                  </a:lnTo>
                  <a:lnTo>
                    <a:pt x="41964" y="500014"/>
                  </a:lnTo>
                  <a:lnTo>
                    <a:pt x="40803" y="524507"/>
                  </a:lnTo>
                  <a:lnTo>
                    <a:pt x="38856" y="526126"/>
                  </a:lnTo>
                  <a:lnTo>
                    <a:pt x="36388" y="523695"/>
                  </a:lnTo>
                  <a:lnTo>
                    <a:pt x="28983" y="467424"/>
                  </a:lnTo>
                  <a:lnTo>
                    <a:pt x="20192" y="407675"/>
                  </a:lnTo>
                  <a:lnTo>
                    <a:pt x="14749" y="362975"/>
                  </a:lnTo>
                  <a:lnTo>
                    <a:pt x="11685" y="300688"/>
                  </a:lnTo>
                  <a:lnTo>
                    <a:pt x="7531" y="239654"/>
                  </a:lnTo>
                  <a:lnTo>
                    <a:pt x="1381" y="187866"/>
                  </a:lnTo>
                  <a:lnTo>
                    <a:pt x="315" y="140919"/>
                  </a:lnTo>
                  <a:lnTo>
                    <a:pt x="0" y="89964"/>
                  </a:lnTo>
                  <a:lnTo>
                    <a:pt x="5495" y="49000"/>
                  </a:lnTo>
                  <a:lnTo>
                    <a:pt x="20122" y="20225"/>
                  </a:lnTo>
                  <a:lnTo>
                    <a:pt x="35775" y="7501"/>
                  </a:lnTo>
                  <a:lnTo>
                    <a:pt x="44863" y="2470"/>
                  </a:lnTo>
                  <a:lnTo>
                    <a:pt x="64319" y="0"/>
                  </a:lnTo>
                  <a:lnTo>
                    <a:pt x="84664" y="3972"/>
                  </a:lnTo>
                  <a:lnTo>
                    <a:pt x="105405" y="13536"/>
                  </a:lnTo>
                  <a:lnTo>
                    <a:pt x="131223" y="37663"/>
                  </a:lnTo>
                  <a:lnTo>
                    <a:pt x="159738" y="78427"/>
                  </a:lnTo>
                  <a:lnTo>
                    <a:pt x="169576" y="103559"/>
                  </a:lnTo>
                  <a:lnTo>
                    <a:pt x="171610" y="127207"/>
                  </a:lnTo>
                  <a:lnTo>
                    <a:pt x="167444" y="149415"/>
                  </a:lnTo>
                  <a:lnTo>
                    <a:pt x="157794" y="170984"/>
                  </a:lnTo>
                  <a:lnTo>
                    <a:pt x="142586" y="186029"/>
                  </a:lnTo>
                  <a:lnTo>
                    <a:pt x="89923" y="212944"/>
                  </a:lnTo>
                  <a:lnTo>
                    <a:pt x="73566" y="224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9761" y="347440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1409" y="235456"/>
                  </a:lnTo>
                  <a:lnTo>
                    <a:pt x="21924" y="289185"/>
                  </a:lnTo>
                  <a:lnTo>
                    <a:pt x="28723" y="338368"/>
                  </a:lnTo>
                  <a:lnTo>
                    <a:pt x="31020" y="401800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8032" y="601310"/>
              <a:ext cx="229699" cy="198856"/>
            </a:xfrm>
            <a:custGeom>
              <a:avLst/>
              <a:gdLst/>
              <a:ahLst/>
              <a:cxnLst/>
              <a:rect l="0" t="0" r="0" b="0"/>
              <a:pathLst>
                <a:path w="229699" h="198856">
                  <a:moveTo>
                    <a:pt x="92828" y="61985"/>
                  </a:moveTo>
                  <a:lnTo>
                    <a:pt x="78173" y="8957"/>
                  </a:lnTo>
                  <a:lnTo>
                    <a:pt x="71360" y="3236"/>
                  </a:lnTo>
                  <a:lnTo>
                    <a:pt x="62138" y="592"/>
                  </a:lnTo>
                  <a:lnTo>
                    <a:pt x="51311" y="0"/>
                  </a:lnTo>
                  <a:lnTo>
                    <a:pt x="41753" y="3114"/>
                  </a:lnTo>
                  <a:lnTo>
                    <a:pt x="24894" y="15933"/>
                  </a:lnTo>
                  <a:lnTo>
                    <a:pt x="7838" y="42881"/>
                  </a:lnTo>
                  <a:lnTo>
                    <a:pt x="0" y="93003"/>
                  </a:lnTo>
                  <a:lnTo>
                    <a:pt x="1572" y="154896"/>
                  </a:lnTo>
                  <a:lnTo>
                    <a:pt x="3914" y="169549"/>
                  </a:lnTo>
                  <a:lnTo>
                    <a:pt x="8986" y="180488"/>
                  </a:lnTo>
                  <a:lnTo>
                    <a:pt x="23979" y="195761"/>
                  </a:lnTo>
                  <a:lnTo>
                    <a:pt x="31721" y="196793"/>
                  </a:lnTo>
                  <a:lnTo>
                    <a:pt x="39222" y="193971"/>
                  </a:lnTo>
                  <a:lnTo>
                    <a:pt x="68071" y="169814"/>
                  </a:lnTo>
                  <a:lnTo>
                    <a:pt x="83672" y="143847"/>
                  </a:lnTo>
                  <a:lnTo>
                    <a:pt x="98255" y="102462"/>
                  </a:lnTo>
                  <a:lnTo>
                    <a:pt x="101845" y="73328"/>
                  </a:lnTo>
                  <a:lnTo>
                    <a:pt x="109297" y="97544"/>
                  </a:lnTo>
                  <a:lnTo>
                    <a:pt x="139233" y="152802"/>
                  </a:lnTo>
                  <a:lnTo>
                    <a:pt x="152837" y="170978"/>
                  </a:lnTo>
                  <a:lnTo>
                    <a:pt x="179238" y="188776"/>
                  </a:lnTo>
                  <a:lnTo>
                    <a:pt x="229698" y="198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603315"/>
              <a:ext cx="359273" cy="204267"/>
            </a:xfrm>
            <a:custGeom>
              <a:avLst/>
              <a:gdLst/>
              <a:ahLst/>
              <a:cxnLst/>
              <a:rect l="0" t="0" r="0" b="0"/>
              <a:pathLst>
                <a:path w="359273" h="204267">
                  <a:moveTo>
                    <a:pt x="0" y="28394"/>
                  </a:moveTo>
                  <a:lnTo>
                    <a:pt x="5589" y="87011"/>
                  </a:lnTo>
                  <a:lnTo>
                    <a:pt x="10722" y="140015"/>
                  </a:lnTo>
                  <a:lnTo>
                    <a:pt x="26061" y="199992"/>
                  </a:lnTo>
                  <a:lnTo>
                    <a:pt x="24061" y="194737"/>
                  </a:lnTo>
                  <a:lnTo>
                    <a:pt x="18333" y="138499"/>
                  </a:lnTo>
                  <a:lnTo>
                    <a:pt x="15167" y="108915"/>
                  </a:lnTo>
                  <a:lnTo>
                    <a:pt x="25639" y="50350"/>
                  </a:lnTo>
                  <a:lnTo>
                    <a:pt x="41002" y="18132"/>
                  </a:lnTo>
                  <a:lnTo>
                    <a:pt x="49561" y="12194"/>
                  </a:lnTo>
                  <a:lnTo>
                    <a:pt x="71550" y="8716"/>
                  </a:lnTo>
                  <a:lnTo>
                    <a:pt x="81625" y="11766"/>
                  </a:lnTo>
                  <a:lnTo>
                    <a:pt x="99059" y="24513"/>
                  </a:lnTo>
                  <a:lnTo>
                    <a:pt x="122027" y="51421"/>
                  </a:lnTo>
                  <a:lnTo>
                    <a:pt x="146368" y="110686"/>
                  </a:lnTo>
                  <a:lnTo>
                    <a:pt x="161233" y="154354"/>
                  </a:lnTo>
                  <a:lnTo>
                    <a:pt x="164811" y="156821"/>
                  </a:lnTo>
                  <a:lnTo>
                    <a:pt x="168365" y="153787"/>
                  </a:lnTo>
                  <a:lnTo>
                    <a:pt x="188331" y="112281"/>
                  </a:lnTo>
                  <a:lnTo>
                    <a:pt x="204195" y="96483"/>
                  </a:lnTo>
                  <a:lnTo>
                    <a:pt x="229184" y="87902"/>
                  </a:lnTo>
                  <a:lnTo>
                    <a:pt x="276136" y="83071"/>
                  </a:lnTo>
                  <a:lnTo>
                    <a:pt x="333225" y="75849"/>
                  </a:lnTo>
                  <a:lnTo>
                    <a:pt x="342643" y="70560"/>
                  </a:lnTo>
                  <a:lnTo>
                    <a:pt x="356226" y="55323"/>
                  </a:lnTo>
                  <a:lnTo>
                    <a:pt x="359147" y="46347"/>
                  </a:lnTo>
                  <a:lnTo>
                    <a:pt x="359272" y="27015"/>
                  </a:lnTo>
                  <a:lnTo>
                    <a:pt x="354158" y="19286"/>
                  </a:lnTo>
                  <a:lnTo>
                    <a:pt x="335998" y="7578"/>
                  </a:lnTo>
                  <a:lnTo>
                    <a:pt x="299466" y="0"/>
                  </a:lnTo>
                  <a:lnTo>
                    <a:pt x="275816" y="4466"/>
                  </a:lnTo>
                  <a:lnTo>
                    <a:pt x="232036" y="26397"/>
                  </a:lnTo>
                  <a:lnTo>
                    <a:pt x="216991" y="42715"/>
                  </a:lnTo>
                  <a:lnTo>
                    <a:pt x="197800" y="81786"/>
                  </a:lnTo>
                  <a:lnTo>
                    <a:pt x="196315" y="105546"/>
                  </a:lnTo>
                  <a:lnTo>
                    <a:pt x="204894" y="153339"/>
                  </a:lnTo>
                  <a:lnTo>
                    <a:pt x="220066" y="180318"/>
                  </a:lnTo>
                  <a:lnTo>
                    <a:pt x="235847" y="192622"/>
                  </a:lnTo>
                  <a:lnTo>
                    <a:pt x="255729" y="200820"/>
                  </a:lnTo>
                  <a:lnTo>
                    <a:pt x="292061" y="204266"/>
                  </a:lnTo>
                  <a:lnTo>
                    <a:pt x="336912" y="196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92047" y="363246"/>
              <a:ext cx="113736" cy="415863"/>
            </a:xfrm>
            <a:custGeom>
              <a:avLst/>
              <a:gdLst/>
              <a:ahLst/>
              <a:cxnLst/>
              <a:rect l="0" t="0" r="0" b="0"/>
              <a:pathLst>
                <a:path w="113736" h="415863">
                  <a:moveTo>
                    <a:pt x="71621" y="415862"/>
                  </a:moveTo>
                  <a:lnTo>
                    <a:pt x="63288" y="366932"/>
                  </a:lnTo>
                  <a:lnTo>
                    <a:pt x="55937" y="307801"/>
                  </a:lnTo>
                  <a:lnTo>
                    <a:pt x="43220" y="249891"/>
                  </a:lnTo>
                  <a:lnTo>
                    <a:pt x="32920" y="200439"/>
                  </a:lnTo>
                  <a:lnTo>
                    <a:pt x="22459" y="149912"/>
                  </a:lnTo>
                  <a:lnTo>
                    <a:pt x="8444" y="93444"/>
                  </a:lnTo>
                  <a:lnTo>
                    <a:pt x="0" y="42559"/>
                  </a:lnTo>
                  <a:lnTo>
                    <a:pt x="5084" y="21442"/>
                  </a:lnTo>
                  <a:lnTo>
                    <a:pt x="9716" y="12536"/>
                  </a:lnTo>
                  <a:lnTo>
                    <a:pt x="17483" y="6598"/>
                  </a:lnTo>
                  <a:lnTo>
                    <a:pt x="38591" y="0"/>
                  </a:lnTo>
                  <a:lnTo>
                    <a:pt x="71193" y="1875"/>
                  </a:lnTo>
                  <a:lnTo>
                    <a:pt x="89368" y="9990"/>
                  </a:lnTo>
                  <a:lnTo>
                    <a:pt x="102905" y="20225"/>
                  </a:lnTo>
                  <a:lnTo>
                    <a:pt x="113735" y="36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58383" y="61065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08997" y="10529"/>
                  </a:lnTo>
                  <a:lnTo>
                    <a:pt x="55455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3181" y="389554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7475" y="230764"/>
                  </a:lnTo>
                  <a:lnTo>
                    <a:pt x="23469" y="289775"/>
                  </a:lnTo>
                  <a:lnTo>
                    <a:pt x="30517" y="35050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5398" y="573068"/>
              <a:ext cx="126974" cy="206041"/>
            </a:xfrm>
            <a:custGeom>
              <a:avLst/>
              <a:gdLst/>
              <a:ahLst/>
              <a:cxnLst/>
              <a:rect l="0" t="0" r="0" b="0"/>
              <a:pathLst>
                <a:path w="126974" h="206041">
                  <a:moveTo>
                    <a:pt x="2011" y="100755"/>
                  </a:moveTo>
                  <a:lnTo>
                    <a:pt x="18778" y="89577"/>
                  </a:lnTo>
                  <a:lnTo>
                    <a:pt x="74337" y="77880"/>
                  </a:lnTo>
                  <a:lnTo>
                    <a:pt x="106889" y="65511"/>
                  </a:lnTo>
                  <a:lnTo>
                    <a:pt x="117553" y="59712"/>
                  </a:lnTo>
                  <a:lnTo>
                    <a:pt x="123493" y="52336"/>
                  </a:lnTo>
                  <a:lnTo>
                    <a:pt x="126282" y="43909"/>
                  </a:lnTo>
                  <a:lnTo>
                    <a:pt x="126973" y="34782"/>
                  </a:lnTo>
                  <a:lnTo>
                    <a:pt x="121500" y="18401"/>
                  </a:lnTo>
                  <a:lnTo>
                    <a:pt x="116765" y="10758"/>
                  </a:lnTo>
                  <a:lnTo>
                    <a:pt x="107760" y="5662"/>
                  </a:lnTo>
                  <a:lnTo>
                    <a:pt x="82155" y="0"/>
                  </a:lnTo>
                  <a:lnTo>
                    <a:pt x="57518" y="3723"/>
                  </a:lnTo>
                  <a:lnTo>
                    <a:pt x="27036" y="18972"/>
                  </a:lnTo>
                  <a:lnTo>
                    <a:pt x="18694" y="25176"/>
                  </a:lnTo>
                  <a:lnTo>
                    <a:pt x="6306" y="44548"/>
                  </a:lnTo>
                  <a:lnTo>
                    <a:pt x="1365" y="56265"/>
                  </a:lnTo>
                  <a:lnTo>
                    <a:pt x="0" y="100701"/>
                  </a:lnTo>
                  <a:lnTo>
                    <a:pt x="11189" y="151307"/>
                  </a:lnTo>
                  <a:lnTo>
                    <a:pt x="22078" y="173526"/>
                  </a:lnTo>
                  <a:lnTo>
                    <a:pt x="37836" y="188860"/>
                  </a:lnTo>
                  <a:lnTo>
                    <a:pt x="56537" y="198405"/>
                  </a:lnTo>
                  <a:lnTo>
                    <a:pt x="96767" y="206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0215" y="589595"/>
              <a:ext cx="249392" cy="179811"/>
            </a:xfrm>
            <a:custGeom>
              <a:avLst/>
              <a:gdLst/>
              <a:ahLst/>
              <a:cxnLst/>
              <a:rect l="0" t="0" r="0" b="0"/>
              <a:pathLst>
                <a:path w="249392" h="179811">
                  <a:moveTo>
                    <a:pt x="7235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15921" y="146929"/>
                  </a:lnTo>
                  <a:lnTo>
                    <a:pt x="27083" y="168247"/>
                  </a:lnTo>
                  <a:lnTo>
                    <a:pt x="34505" y="174166"/>
                  </a:lnTo>
                  <a:lnTo>
                    <a:pt x="42963" y="176942"/>
                  </a:lnTo>
                  <a:lnTo>
                    <a:pt x="52111" y="177623"/>
                  </a:lnTo>
                  <a:lnTo>
                    <a:pt x="71634" y="172141"/>
                  </a:lnTo>
                  <a:lnTo>
                    <a:pt x="81753" y="167403"/>
                  </a:lnTo>
                  <a:lnTo>
                    <a:pt x="96116" y="152780"/>
                  </a:lnTo>
                  <a:lnTo>
                    <a:pt x="114869" y="114797"/>
                  </a:lnTo>
                  <a:lnTo>
                    <a:pt x="119936" y="110457"/>
                  </a:lnTo>
                  <a:lnTo>
                    <a:pt x="125653" y="109903"/>
                  </a:lnTo>
                  <a:lnTo>
                    <a:pt x="131804" y="111873"/>
                  </a:lnTo>
                  <a:lnTo>
                    <a:pt x="137074" y="117866"/>
                  </a:lnTo>
                  <a:lnTo>
                    <a:pt x="163269" y="162906"/>
                  </a:lnTo>
                  <a:lnTo>
                    <a:pt x="188778" y="179810"/>
                  </a:lnTo>
                  <a:lnTo>
                    <a:pt x="198454" y="179535"/>
                  </a:lnTo>
                  <a:lnTo>
                    <a:pt x="218563" y="169871"/>
                  </a:lnTo>
                  <a:lnTo>
                    <a:pt x="232960" y="153877"/>
                  </a:lnTo>
                  <a:lnTo>
                    <a:pt x="238437" y="144699"/>
                  </a:lnTo>
                  <a:lnTo>
                    <a:pt x="247227" y="89111"/>
                  </a:lnTo>
                  <a:lnTo>
                    <a:pt x="248963" y="34977"/>
                  </a:lnTo>
                  <a:lnTo>
                    <a:pt x="24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62634" y="157240"/>
            <a:ext cx="4396911" cy="527113"/>
            <a:chOff x="3562634" y="157240"/>
            <a:chExt cx="4396911" cy="527113"/>
          </a:xfrm>
        </p:grpSpPr>
        <p:sp>
          <p:nvSpPr>
            <p:cNvPr id="14" name="Freeform 13"/>
            <p:cNvSpPr/>
            <p:nvPr/>
          </p:nvSpPr>
          <p:spPr>
            <a:xfrm>
              <a:off x="3562634" y="165400"/>
              <a:ext cx="238154" cy="508424"/>
            </a:xfrm>
            <a:custGeom>
              <a:avLst/>
              <a:gdLst/>
              <a:ahLst/>
              <a:cxnLst/>
              <a:rect l="0" t="0" r="0" b="0"/>
              <a:pathLst>
                <a:path w="238154" h="508424">
                  <a:moveTo>
                    <a:pt x="196039" y="129397"/>
                  </a:moveTo>
                  <a:lnTo>
                    <a:pt x="201628" y="112630"/>
                  </a:lnTo>
                  <a:lnTo>
                    <a:pt x="198133" y="91919"/>
                  </a:lnTo>
                  <a:lnTo>
                    <a:pt x="187611" y="68287"/>
                  </a:lnTo>
                  <a:lnTo>
                    <a:pt x="147876" y="19444"/>
                  </a:lnTo>
                  <a:lnTo>
                    <a:pt x="120547" y="2322"/>
                  </a:lnTo>
                  <a:lnTo>
                    <a:pt x="97367" y="0"/>
                  </a:lnTo>
                  <a:lnTo>
                    <a:pt x="73806" y="4037"/>
                  </a:lnTo>
                  <a:lnTo>
                    <a:pt x="47388" y="19464"/>
                  </a:lnTo>
                  <a:lnTo>
                    <a:pt x="17501" y="48757"/>
                  </a:lnTo>
                  <a:lnTo>
                    <a:pt x="10333" y="58090"/>
                  </a:lnTo>
                  <a:lnTo>
                    <a:pt x="2369" y="80938"/>
                  </a:lnTo>
                  <a:lnTo>
                    <a:pt x="0" y="107860"/>
                  </a:lnTo>
                  <a:lnTo>
                    <a:pt x="8010" y="166564"/>
                  </a:lnTo>
                  <a:lnTo>
                    <a:pt x="15375" y="189200"/>
                  </a:lnTo>
                  <a:lnTo>
                    <a:pt x="26446" y="207059"/>
                  </a:lnTo>
                  <a:lnTo>
                    <a:pt x="42286" y="219676"/>
                  </a:lnTo>
                  <a:lnTo>
                    <a:pt x="62194" y="228013"/>
                  </a:lnTo>
                  <a:lnTo>
                    <a:pt x="98540" y="231536"/>
                  </a:lnTo>
                  <a:lnTo>
                    <a:pt x="121120" y="228215"/>
                  </a:lnTo>
                  <a:lnTo>
                    <a:pt x="153564" y="208590"/>
                  </a:lnTo>
                  <a:lnTo>
                    <a:pt x="168583" y="190330"/>
                  </a:lnTo>
                  <a:lnTo>
                    <a:pt x="197753" y="138461"/>
                  </a:lnTo>
                  <a:lnTo>
                    <a:pt x="205126" y="108036"/>
                  </a:lnTo>
                  <a:lnTo>
                    <a:pt x="207946" y="108138"/>
                  </a:lnTo>
                  <a:lnTo>
                    <a:pt x="210996" y="111715"/>
                  </a:lnTo>
                  <a:lnTo>
                    <a:pt x="215289" y="139106"/>
                  </a:lnTo>
                  <a:lnTo>
                    <a:pt x="216561" y="188036"/>
                  </a:lnTo>
                  <a:lnTo>
                    <a:pt x="222527" y="241398"/>
                  </a:lnTo>
                  <a:lnTo>
                    <a:pt x="226114" y="299843"/>
                  </a:lnTo>
                  <a:lnTo>
                    <a:pt x="232766" y="361614"/>
                  </a:lnTo>
                  <a:lnTo>
                    <a:pt x="236557" y="418781"/>
                  </a:lnTo>
                  <a:lnTo>
                    <a:pt x="237838" y="478585"/>
                  </a:lnTo>
                  <a:lnTo>
                    <a:pt x="238153" y="508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27563" y="210569"/>
              <a:ext cx="26597" cy="473784"/>
            </a:xfrm>
            <a:custGeom>
              <a:avLst/>
              <a:gdLst/>
              <a:ahLst/>
              <a:cxnLst/>
              <a:rect l="0" t="0" r="0" b="0"/>
              <a:pathLst>
                <a:path w="26597" h="473784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8777"/>
                  </a:lnTo>
                  <a:lnTo>
                    <a:pt x="10314" y="200060"/>
                  </a:lnTo>
                  <a:lnTo>
                    <a:pt x="18240" y="263086"/>
                  </a:lnTo>
                  <a:lnTo>
                    <a:pt x="19917" y="323227"/>
                  </a:lnTo>
                  <a:lnTo>
                    <a:pt x="23533" y="374971"/>
                  </a:lnTo>
                  <a:lnTo>
                    <a:pt x="26596" y="404130"/>
                  </a:lnTo>
                  <a:lnTo>
                    <a:pt x="22150" y="448326"/>
                  </a:lnTo>
                  <a:lnTo>
                    <a:pt x="20623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5227" y="157240"/>
              <a:ext cx="187758" cy="484999"/>
            </a:xfrm>
            <a:custGeom>
              <a:avLst/>
              <a:gdLst/>
              <a:ahLst/>
              <a:cxnLst/>
              <a:rect l="0" t="0" r="0" b="0"/>
              <a:pathLst>
                <a:path w="187758" h="484999">
                  <a:moveTo>
                    <a:pt x="145643" y="232314"/>
                  </a:moveTo>
                  <a:lnTo>
                    <a:pt x="161284" y="214333"/>
                  </a:lnTo>
                  <a:lnTo>
                    <a:pt x="180487" y="168162"/>
                  </a:lnTo>
                  <a:lnTo>
                    <a:pt x="185603" y="131677"/>
                  </a:lnTo>
                  <a:lnTo>
                    <a:pt x="176020" y="71879"/>
                  </a:lnTo>
                  <a:lnTo>
                    <a:pt x="168503" y="47536"/>
                  </a:lnTo>
                  <a:lnTo>
                    <a:pt x="157363" y="28918"/>
                  </a:lnTo>
                  <a:lnTo>
                    <a:pt x="126759" y="5282"/>
                  </a:lnTo>
                  <a:lnTo>
                    <a:pt x="101375" y="0"/>
                  </a:lnTo>
                  <a:lnTo>
                    <a:pt x="75666" y="2721"/>
                  </a:lnTo>
                  <a:lnTo>
                    <a:pt x="52541" y="11730"/>
                  </a:lnTo>
                  <a:lnTo>
                    <a:pt x="36804" y="26652"/>
                  </a:lnTo>
                  <a:lnTo>
                    <a:pt x="7135" y="76203"/>
                  </a:lnTo>
                  <a:lnTo>
                    <a:pt x="0" y="128081"/>
                  </a:lnTo>
                  <a:lnTo>
                    <a:pt x="1884" y="166335"/>
                  </a:lnTo>
                  <a:lnTo>
                    <a:pt x="8050" y="188952"/>
                  </a:lnTo>
                  <a:lnTo>
                    <a:pt x="18591" y="210702"/>
                  </a:lnTo>
                  <a:lnTo>
                    <a:pt x="34193" y="225828"/>
                  </a:lnTo>
                  <a:lnTo>
                    <a:pt x="43267" y="231500"/>
                  </a:lnTo>
                  <a:lnTo>
                    <a:pt x="51656" y="232941"/>
                  </a:lnTo>
                  <a:lnTo>
                    <a:pt x="59588" y="231562"/>
                  </a:lnTo>
                  <a:lnTo>
                    <a:pt x="74641" y="223791"/>
                  </a:lnTo>
                  <a:lnTo>
                    <a:pt x="110441" y="193049"/>
                  </a:lnTo>
                  <a:lnTo>
                    <a:pt x="125984" y="166868"/>
                  </a:lnTo>
                  <a:lnTo>
                    <a:pt x="148967" y="105772"/>
                  </a:lnTo>
                  <a:lnTo>
                    <a:pt x="152539" y="103499"/>
                  </a:lnTo>
                  <a:lnTo>
                    <a:pt x="156089" y="106663"/>
                  </a:lnTo>
                  <a:lnTo>
                    <a:pt x="159626" y="113452"/>
                  </a:lnTo>
                  <a:lnTo>
                    <a:pt x="165303" y="167544"/>
                  </a:lnTo>
                  <a:lnTo>
                    <a:pt x="166286" y="223261"/>
                  </a:lnTo>
                  <a:lnTo>
                    <a:pt x="167747" y="274995"/>
                  </a:lnTo>
                  <a:lnTo>
                    <a:pt x="175009" y="331342"/>
                  </a:lnTo>
                  <a:lnTo>
                    <a:pt x="176571" y="380978"/>
                  </a:lnTo>
                  <a:lnTo>
                    <a:pt x="177034" y="429611"/>
                  </a:lnTo>
                  <a:lnTo>
                    <a:pt x="180290" y="464298"/>
                  </a:lnTo>
                  <a:lnTo>
                    <a:pt x="187757" y="484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84836" y="527416"/>
              <a:ext cx="268802" cy="133146"/>
            </a:xfrm>
            <a:custGeom>
              <a:avLst/>
              <a:gdLst/>
              <a:ahLst/>
              <a:cxnLst/>
              <a:rect l="0" t="0" r="0" b="0"/>
              <a:pathLst>
                <a:path w="268802" h="133146">
                  <a:moveTo>
                    <a:pt x="5589" y="41122"/>
                  </a:moveTo>
                  <a:lnTo>
                    <a:pt x="0" y="57890"/>
                  </a:lnTo>
                  <a:lnTo>
                    <a:pt x="2113" y="90674"/>
                  </a:lnTo>
                  <a:lnTo>
                    <a:pt x="10148" y="130024"/>
                  </a:lnTo>
                  <a:lnTo>
                    <a:pt x="12138" y="133145"/>
                  </a:lnTo>
                  <a:lnTo>
                    <a:pt x="13464" y="129377"/>
                  </a:lnTo>
                  <a:lnTo>
                    <a:pt x="16938" y="75145"/>
                  </a:lnTo>
                  <a:lnTo>
                    <a:pt x="30725" y="20386"/>
                  </a:lnTo>
                  <a:lnTo>
                    <a:pt x="37554" y="13260"/>
                  </a:lnTo>
                  <a:lnTo>
                    <a:pt x="57620" y="5343"/>
                  </a:lnTo>
                  <a:lnTo>
                    <a:pt x="67182" y="6741"/>
                  </a:lnTo>
                  <a:lnTo>
                    <a:pt x="84046" y="17653"/>
                  </a:lnTo>
                  <a:lnTo>
                    <a:pt x="112767" y="46018"/>
                  </a:lnTo>
                  <a:lnTo>
                    <a:pt x="122634" y="64355"/>
                  </a:lnTo>
                  <a:lnTo>
                    <a:pt x="126902" y="67140"/>
                  </a:lnTo>
                  <a:lnTo>
                    <a:pt x="130918" y="65486"/>
                  </a:lnTo>
                  <a:lnTo>
                    <a:pt x="138500" y="54290"/>
                  </a:lnTo>
                  <a:lnTo>
                    <a:pt x="162027" y="8498"/>
                  </a:lnTo>
                  <a:lnTo>
                    <a:pt x="169542" y="2995"/>
                  </a:lnTo>
                  <a:lnTo>
                    <a:pt x="178062" y="496"/>
                  </a:lnTo>
                  <a:lnTo>
                    <a:pt x="187251" y="0"/>
                  </a:lnTo>
                  <a:lnTo>
                    <a:pt x="203701" y="5688"/>
                  </a:lnTo>
                  <a:lnTo>
                    <a:pt x="233325" y="28404"/>
                  </a:lnTo>
                  <a:lnTo>
                    <a:pt x="249061" y="54122"/>
                  </a:lnTo>
                  <a:lnTo>
                    <a:pt x="268801" y="114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90507" y="56853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11565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06321" y="305326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9450"/>
                  </a:lnTo>
                  <a:lnTo>
                    <a:pt x="18211" y="221550"/>
                  </a:lnTo>
                  <a:lnTo>
                    <a:pt x="23333" y="278164"/>
                  </a:lnTo>
                  <a:lnTo>
                    <a:pt x="35544" y="33362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3016" y="498041"/>
              <a:ext cx="124061" cy="154726"/>
            </a:xfrm>
            <a:custGeom>
              <a:avLst/>
              <a:gdLst/>
              <a:ahLst/>
              <a:cxnLst/>
              <a:rect l="0" t="0" r="0" b="0"/>
              <a:pathLst>
                <a:path w="124061" h="154726">
                  <a:moveTo>
                    <a:pt x="17533" y="102083"/>
                  </a:moveTo>
                  <a:lnTo>
                    <a:pt x="72578" y="84125"/>
                  </a:lnTo>
                  <a:lnTo>
                    <a:pt x="97369" y="77334"/>
                  </a:lnTo>
                  <a:lnTo>
                    <a:pt x="107022" y="71545"/>
                  </a:lnTo>
                  <a:lnTo>
                    <a:pt x="120867" y="55755"/>
                  </a:lnTo>
                  <a:lnTo>
                    <a:pt x="123857" y="46631"/>
                  </a:lnTo>
                  <a:lnTo>
                    <a:pt x="124060" y="27135"/>
                  </a:lnTo>
                  <a:lnTo>
                    <a:pt x="120136" y="19362"/>
                  </a:lnTo>
                  <a:lnTo>
                    <a:pt x="106418" y="7606"/>
                  </a:lnTo>
                  <a:lnTo>
                    <a:pt x="67786" y="0"/>
                  </a:lnTo>
                  <a:lnTo>
                    <a:pt x="30473" y="3336"/>
                  </a:lnTo>
                  <a:lnTo>
                    <a:pt x="21480" y="8176"/>
                  </a:lnTo>
                  <a:lnTo>
                    <a:pt x="8369" y="22912"/>
                  </a:lnTo>
                  <a:lnTo>
                    <a:pt x="0" y="62117"/>
                  </a:lnTo>
                  <a:lnTo>
                    <a:pt x="3109" y="99600"/>
                  </a:lnTo>
                  <a:lnTo>
                    <a:pt x="11512" y="118917"/>
                  </a:lnTo>
                  <a:lnTo>
                    <a:pt x="17029" y="127343"/>
                  </a:lnTo>
                  <a:lnTo>
                    <a:pt x="32517" y="139826"/>
                  </a:lnTo>
                  <a:lnTo>
                    <a:pt x="52268" y="148103"/>
                  </a:lnTo>
                  <a:lnTo>
                    <a:pt x="112290" y="154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1578" y="452725"/>
              <a:ext cx="149077" cy="210571"/>
            </a:xfrm>
            <a:custGeom>
              <a:avLst/>
              <a:gdLst/>
              <a:ahLst/>
              <a:cxnLst/>
              <a:rect l="0" t="0" r="0" b="0"/>
              <a:pathLst>
                <a:path w="149077" h="210571">
                  <a:moveTo>
                    <a:pt x="94826" y="0"/>
                  </a:moveTo>
                  <a:lnTo>
                    <a:pt x="55138" y="2340"/>
                  </a:lnTo>
                  <a:lnTo>
                    <a:pt x="23015" y="16811"/>
                  </a:lnTo>
                  <a:lnTo>
                    <a:pt x="5978" y="29308"/>
                  </a:lnTo>
                  <a:lnTo>
                    <a:pt x="1669" y="38256"/>
                  </a:lnTo>
                  <a:lnTo>
                    <a:pt x="0" y="60676"/>
                  </a:lnTo>
                  <a:lnTo>
                    <a:pt x="5873" y="69697"/>
                  </a:lnTo>
                  <a:lnTo>
                    <a:pt x="27995" y="82839"/>
                  </a:lnTo>
                  <a:lnTo>
                    <a:pt x="80282" y="94742"/>
                  </a:lnTo>
                  <a:lnTo>
                    <a:pt x="113523" y="110870"/>
                  </a:lnTo>
                  <a:lnTo>
                    <a:pt x="130822" y="123755"/>
                  </a:lnTo>
                  <a:lnTo>
                    <a:pt x="148125" y="149752"/>
                  </a:lnTo>
                  <a:lnTo>
                    <a:pt x="149076" y="158326"/>
                  </a:lnTo>
                  <a:lnTo>
                    <a:pt x="143894" y="174092"/>
                  </a:lnTo>
                  <a:lnTo>
                    <a:pt x="127552" y="185779"/>
                  </a:lnTo>
                  <a:lnTo>
                    <a:pt x="104691" y="193702"/>
                  </a:lnTo>
                  <a:lnTo>
                    <a:pt x="58127" y="201909"/>
                  </a:lnTo>
                  <a:lnTo>
                    <a:pt x="3165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3316" y="48431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74901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0186" y="483987"/>
              <a:ext cx="157929" cy="168780"/>
            </a:xfrm>
            <a:custGeom>
              <a:avLst/>
              <a:gdLst/>
              <a:ahLst/>
              <a:cxnLst/>
              <a:rect l="0" t="0" r="0" b="0"/>
              <a:pathLst>
                <a:path w="157929" h="168780">
                  <a:moveTo>
                    <a:pt x="0" y="42437"/>
                  </a:moveTo>
                  <a:lnTo>
                    <a:pt x="5589" y="104530"/>
                  </a:lnTo>
                  <a:lnTo>
                    <a:pt x="15619" y="146556"/>
                  </a:lnTo>
                  <a:lnTo>
                    <a:pt x="11880" y="116383"/>
                  </a:lnTo>
                  <a:lnTo>
                    <a:pt x="16385" y="60034"/>
                  </a:lnTo>
                  <a:lnTo>
                    <a:pt x="25262" y="23474"/>
                  </a:lnTo>
                  <a:lnTo>
                    <a:pt x="30879" y="14588"/>
                  </a:lnTo>
                  <a:lnTo>
                    <a:pt x="46479" y="1594"/>
                  </a:lnTo>
                  <a:lnTo>
                    <a:pt x="54383" y="0"/>
                  </a:lnTo>
                  <a:lnTo>
                    <a:pt x="61992" y="1278"/>
                  </a:lnTo>
                  <a:lnTo>
                    <a:pt x="76685" y="8936"/>
                  </a:lnTo>
                  <a:lnTo>
                    <a:pt x="98111" y="27572"/>
                  </a:lnTo>
                  <a:lnTo>
                    <a:pt x="133341" y="80427"/>
                  </a:lnTo>
                  <a:lnTo>
                    <a:pt x="151858" y="125851"/>
                  </a:lnTo>
                  <a:lnTo>
                    <a:pt x="157928" y="168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23532" y="294797"/>
              <a:ext cx="249140" cy="375803"/>
            </a:xfrm>
            <a:custGeom>
              <a:avLst/>
              <a:gdLst/>
              <a:ahLst/>
              <a:cxnLst/>
              <a:rect l="0" t="0" r="0" b="0"/>
              <a:pathLst>
                <a:path w="249140" h="375803">
                  <a:moveTo>
                    <a:pt x="93608" y="0"/>
                  </a:moveTo>
                  <a:lnTo>
                    <a:pt x="50946" y="60873"/>
                  </a:lnTo>
                  <a:lnTo>
                    <a:pt x="23309" y="90793"/>
                  </a:lnTo>
                  <a:lnTo>
                    <a:pt x="16326" y="93284"/>
                  </a:lnTo>
                  <a:lnTo>
                    <a:pt x="9332" y="92605"/>
                  </a:lnTo>
                  <a:lnTo>
                    <a:pt x="2329" y="89813"/>
                  </a:lnTo>
                  <a:lnTo>
                    <a:pt x="0" y="83272"/>
                  </a:lnTo>
                  <a:lnTo>
                    <a:pt x="3651" y="63526"/>
                  </a:lnTo>
                  <a:lnTo>
                    <a:pt x="18861" y="37280"/>
                  </a:lnTo>
                  <a:lnTo>
                    <a:pt x="43774" y="14686"/>
                  </a:lnTo>
                  <a:lnTo>
                    <a:pt x="66391" y="6527"/>
                  </a:lnTo>
                  <a:lnTo>
                    <a:pt x="90870" y="4071"/>
                  </a:lnTo>
                  <a:lnTo>
                    <a:pt x="113448" y="6879"/>
                  </a:lnTo>
                  <a:lnTo>
                    <a:pt x="145890" y="20626"/>
                  </a:lnTo>
                  <a:lnTo>
                    <a:pt x="172139" y="45106"/>
                  </a:lnTo>
                  <a:lnTo>
                    <a:pt x="176378" y="55807"/>
                  </a:lnTo>
                  <a:lnTo>
                    <a:pt x="177968" y="80176"/>
                  </a:lnTo>
                  <a:lnTo>
                    <a:pt x="166697" y="114613"/>
                  </a:lnTo>
                  <a:lnTo>
                    <a:pt x="142950" y="141454"/>
                  </a:lnTo>
                  <a:lnTo>
                    <a:pt x="139371" y="144606"/>
                  </a:lnTo>
                  <a:lnTo>
                    <a:pt x="139324" y="144367"/>
                  </a:lnTo>
                  <a:lnTo>
                    <a:pt x="141633" y="141868"/>
                  </a:lnTo>
                  <a:lnTo>
                    <a:pt x="153557" y="142212"/>
                  </a:lnTo>
                  <a:lnTo>
                    <a:pt x="169384" y="147433"/>
                  </a:lnTo>
                  <a:lnTo>
                    <a:pt x="211312" y="176404"/>
                  </a:lnTo>
                  <a:lnTo>
                    <a:pt x="225080" y="193046"/>
                  </a:lnTo>
                  <a:lnTo>
                    <a:pt x="243450" y="232325"/>
                  </a:lnTo>
                  <a:lnTo>
                    <a:pt x="249139" y="274598"/>
                  </a:lnTo>
                  <a:lnTo>
                    <a:pt x="239647" y="318579"/>
                  </a:lnTo>
                  <a:lnTo>
                    <a:pt x="225194" y="340852"/>
                  </a:lnTo>
                  <a:lnTo>
                    <a:pt x="205903" y="357381"/>
                  </a:lnTo>
                  <a:lnTo>
                    <a:pt x="168735" y="372093"/>
                  </a:lnTo>
                  <a:lnTo>
                    <a:pt x="129256" y="375802"/>
                  </a:lnTo>
                  <a:lnTo>
                    <a:pt x="73085" y="364102"/>
                  </a:lnTo>
                  <a:lnTo>
                    <a:pt x="3043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70298" y="252683"/>
              <a:ext cx="146967" cy="389556"/>
            </a:xfrm>
            <a:custGeom>
              <a:avLst/>
              <a:gdLst/>
              <a:ahLst/>
              <a:cxnLst/>
              <a:rect l="0" t="0" r="0" b="0"/>
              <a:pathLst>
                <a:path w="146967" h="389556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70" y="202406"/>
                  </a:lnTo>
                  <a:lnTo>
                    <a:pt x="9673" y="252735"/>
                  </a:lnTo>
                  <a:lnTo>
                    <a:pt x="15560" y="302872"/>
                  </a:lnTo>
                  <a:lnTo>
                    <a:pt x="13534" y="349183"/>
                  </a:lnTo>
                  <a:lnTo>
                    <a:pt x="11218" y="355621"/>
                  </a:lnTo>
                  <a:lnTo>
                    <a:pt x="8503" y="356404"/>
                  </a:lnTo>
                  <a:lnTo>
                    <a:pt x="5525" y="353416"/>
                  </a:lnTo>
                  <a:lnTo>
                    <a:pt x="1332" y="326855"/>
                  </a:lnTo>
                  <a:lnTo>
                    <a:pt x="9491" y="269892"/>
                  </a:lnTo>
                  <a:lnTo>
                    <a:pt x="19966" y="245124"/>
                  </a:lnTo>
                  <a:lnTo>
                    <a:pt x="29543" y="239455"/>
                  </a:lnTo>
                  <a:lnTo>
                    <a:pt x="55783" y="239396"/>
                  </a:lnTo>
                  <a:lnTo>
                    <a:pt x="77584" y="247168"/>
                  </a:lnTo>
                  <a:lnTo>
                    <a:pt x="95073" y="259592"/>
                  </a:lnTo>
                  <a:lnTo>
                    <a:pt x="116902" y="286316"/>
                  </a:lnTo>
                  <a:lnTo>
                    <a:pt x="139223" y="342771"/>
                  </a:lnTo>
                  <a:lnTo>
                    <a:pt x="14696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56369" y="473782"/>
              <a:ext cx="124211" cy="171541"/>
            </a:xfrm>
            <a:custGeom>
              <a:avLst/>
              <a:gdLst/>
              <a:ahLst/>
              <a:cxnLst/>
              <a:rect l="0" t="0" r="0" b="0"/>
              <a:pathLst>
                <a:path w="124211" h="171541">
                  <a:moveTo>
                    <a:pt x="97765" y="21057"/>
                  </a:moveTo>
                  <a:lnTo>
                    <a:pt x="80998" y="15468"/>
                  </a:lnTo>
                  <a:lnTo>
                    <a:pt x="63407" y="15843"/>
                  </a:lnTo>
                  <a:lnTo>
                    <a:pt x="45061" y="21079"/>
                  </a:lnTo>
                  <a:lnTo>
                    <a:pt x="29107" y="31205"/>
                  </a:lnTo>
                  <a:lnTo>
                    <a:pt x="17338" y="49744"/>
                  </a:lnTo>
                  <a:lnTo>
                    <a:pt x="249" y="94184"/>
                  </a:lnTo>
                  <a:lnTo>
                    <a:pt x="0" y="104903"/>
                  </a:lnTo>
                  <a:lnTo>
                    <a:pt x="5961" y="126172"/>
                  </a:lnTo>
                  <a:lnTo>
                    <a:pt x="22471" y="152288"/>
                  </a:lnTo>
                  <a:lnTo>
                    <a:pt x="38565" y="164390"/>
                  </a:lnTo>
                  <a:lnTo>
                    <a:pt x="47770" y="169255"/>
                  </a:lnTo>
                  <a:lnTo>
                    <a:pt x="70476" y="171540"/>
                  </a:lnTo>
                  <a:lnTo>
                    <a:pt x="93826" y="167487"/>
                  </a:lnTo>
                  <a:lnTo>
                    <a:pt x="112002" y="157887"/>
                  </a:lnTo>
                  <a:lnTo>
                    <a:pt x="117785" y="148542"/>
                  </a:lnTo>
                  <a:lnTo>
                    <a:pt x="124210" y="122560"/>
                  </a:lnTo>
                  <a:lnTo>
                    <a:pt x="122239" y="86227"/>
                  </a:lnTo>
                  <a:lnTo>
                    <a:pt x="109922" y="42509"/>
                  </a:lnTo>
                  <a:lnTo>
                    <a:pt x="872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49759" y="484310"/>
              <a:ext cx="129404" cy="152549"/>
            </a:xfrm>
            <a:custGeom>
              <a:avLst/>
              <a:gdLst/>
              <a:ahLst/>
              <a:cxnLst/>
              <a:rect l="0" t="0" r="0" b="0"/>
              <a:pathLst>
                <a:path w="129404" h="152549">
                  <a:moveTo>
                    <a:pt x="20189" y="21057"/>
                  </a:moveTo>
                  <a:lnTo>
                    <a:pt x="9011" y="32236"/>
                  </a:lnTo>
                  <a:lnTo>
                    <a:pt x="3523" y="53322"/>
                  </a:lnTo>
                  <a:lnTo>
                    <a:pt x="0" y="108929"/>
                  </a:lnTo>
                  <a:lnTo>
                    <a:pt x="5757" y="130691"/>
                  </a:lnTo>
                  <a:lnTo>
                    <a:pt x="10568" y="139770"/>
                  </a:lnTo>
                  <a:lnTo>
                    <a:pt x="18454" y="145823"/>
                  </a:lnTo>
                  <a:lnTo>
                    <a:pt x="39695" y="152548"/>
                  </a:lnTo>
                  <a:lnTo>
                    <a:pt x="72372" y="150745"/>
                  </a:lnTo>
                  <a:lnTo>
                    <a:pt x="90565" y="142647"/>
                  </a:lnTo>
                  <a:lnTo>
                    <a:pt x="98692" y="137212"/>
                  </a:lnTo>
                  <a:lnTo>
                    <a:pt x="110842" y="121815"/>
                  </a:lnTo>
                  <a:lnTo>
                    <a:pt x="128172" y="77745"/>
                  </a:lnTo>
                  <a:lnTo>
                    <a:pt x="129403" y="54441"/>
                  </a:lnTo>
                  <a:lnTo>
                    <a:pt x="1254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48933" y="469143"/>
              <a:ext cx="126342" cy="153285"/>
            </a:xfrm>
            <a:custGeom>
              <a:avLst/>
              <a:gdLst/>
              <a:ahLst/>
              <a:cxnLst/>
              <a:rect l="0" t="0" r="0" b="0"/>
              <a:pathLst>
                <a:path w="126342" h="153285">
                  <a:moveTo>
                    <a:pt x="0" y="67810"/>
                  </a:moveTo>
                  <a:lnTo>
                    <a:pt x="14571" y="110502"/>
                  </a:lnTo>
                  <a:lnTo>
                    <a:pt x="33813" y="152152"/>
                  </a:lnTo>
                  <a:lnTo>
                    <a:pt x="35410" y="153284"/>
                  </a:lnTo>
                  <a:lnTo>
                    <a:pt x="32068" y="129270"/>
                  </a:lnTo>
                  <a:lnTo>
                    <a:pt x="13772" y="67660"/>
                  </a:lnTo>
                  <a:lnTo>
                    <a:pt x="6901" y="46686"/>
                  </a:lnTo>
                  <a:lnTo>
                    <a:pt x="9306" y="25666"/>
                  </a:lnTo>
                  <a:lnTo>
                    <a:pt x="13223" y="15148"/>
                  </a:lnTo>
                  <a:lnTo>
                    <a:pt x="20513" y="8135"/>
                  </a:lnTo>
                  <a:lnTo>
                    <a:pt x="41092" y="344"/>
                  </a:lnTo>
                  <a:lnTo>
                    <a:pt x="62717" y="0"/>
                  </a:lnTo>
                  <a:lnTo>
                    <a:pt x="94622" y="3264"/>
                  </a:lnTo>
                  <a:lnTo>
                    <a:pt x="126341" y="4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46347" y="440227"/>
              <a:ext cx="129158" cy="215086"/>
            </a:xfrm>
            <a:custGeom>
              <a:avLst/>
              <a:gdLst/>
              <a:ahLst/>
              <a:cxnLst/>
              <a:rect l="0" t="0" r="0" b="0"/>
              <a:pathLst>
                <a:path w="129158" h="215086">
                  <a:moveTo>
                    <a:pt x="76326" y="33555"/>
                  </a:moveTo>
                  <a:lnTo>
                    <a:pt x="70737" y="16787"/>
                  </a:lnTo>
                  <a:lnTo>
                    <a:pt x="58635" y="5436"/>
                  </a:lnTo>
                  <a:lnTo>
                    <a:pt x="50494" y="771"/>
                  </a:lnTo>
                  <a:lnTo>
                    <a:pt x="41557" y="0"/>
                  </a:lnTo>
                  <a:lnTo>
                    <a:pt x="22269" y="5384"/>
                  </a:lnTo>
                  <a:lnTo>
                    <a:pt x="8237" y="18695"/>
                  </a:lnTo>
                  <a:lnTo>
                    <a:pt x="2858" y="27158"/>
                  </a:lnTo>
                  <a:lnTo>
                    <a:pt x="0" y="45919"/>
                  </a:lnTo>
                  <a:lnTo>
                    <a:pt x="876" y="55836"/>
                  </a:lnTo>
                  <a:lnTo>
                    <a:pt x="8088" y="73093"/>
                  </a:lnTo>
                  <a:lnTo>
                    <a:pt x="13287" y="80971"/>
                  </a:lnTo>
                  <a:lnTo>
                    <a:pt x="28421" y="92843"/>
                  </a:lnTo>
                  <a:lnTo>
                    <a:pt x="87271" y="117442"/>
                  </a:lnTo>
                  <a:lnTo>
                    <a:pt x="106927" y="125820"/>
                  </a:lnTo>
                  <a:lnTo>
                    <a:pt x="123462" y="137343"/>
                  </a:lnTo>
                  <a:lnTo>
                    <a:pt x="127637" y="144861"/>
                  </a:lnTo>
                  <a:lnTo>
                    <a:pt x="129157" y="162573"/>
                  </a:lnTo>
                  <a:lnTo>
                    <a:pt x="117846" y="192275"/>
                  </a:lnTo>
                  <a:lnTo>
                    <a:pt x="102969" y="206653"/>
                  </a:lnTo>
                  <a:lnTo>
                    <a:pt x="94088" y="212124"/>
                  </a:lnTo>
                  <a:lnTo>
                    <a:pt x="74861" y="215085"/>
                  </a:lnTo>
                  <a:lnTo>
                    <a:pt x="19265" y="204430"/>
                  </a:lnTo>
                  <a:lnTo>
                    <a:pt x="2627" y="202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59544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259281" y="157311"/>
            <a:ext cx="1247953" cy="516513"/>
            <a:chOff x="8259281" y="157311"/>
            <a:chExt cx="1247953" cy="516513"/>
          </a:xfrm>
        </p:grpSpPr>
        <p:sp>
          <p:nvSpPr>
            <p:cNvPr id="34" name="Freeform 33"/>
            <p:cNvSpPr/>
            <p:nvPr/>
          </p:nvSpPr>
          <p:spPr>
            <a:xfrm>
              <a:off x="8259281" y="157311"/>
              <a:ext cx="195103" cy="516513"/>
            </a:xfrm>
            <a:custGeom>
              <a:avLst/>
              <a:gdLst/>
              <a:ahLst/>
              <a:cxnLst/>
              <a:rect l="0" t="0" r="0" b="0"/>
              <a:pathLst>
                <a:path w="195103" h="516513">
                  <a:moveTo>
                    <a:pt x="5589" y="474398"/>
                  </a:moveTo>
                  <a:lnTo>
                    <a:pt x="0" y="457631"/>
                  </a:lnTo>
                  <a:lnTo>
                    <a:pt x="376" y="440040"/>
                  </a:lnTo>
                  <a:lnTo>
                    <a:pt x="4560" y="388973"/>
                  </a:lnTo>
                  <a:lnTo>
                    <a:pt x="10873" y="339643"/>
                  </a:lnTo>
                  <a:lnTo>
                    <a:pt x="14565" y="282392"/>
                  </a:lnTo>
                  <a:lnTo>
                    <a:pt x="23046" y="221872"/>
                  </a:lnTo>
                  <a:lnTo>
                    <a:pt x="26749" y="168339"/>
                  </a:lnTo>
                  <a:lnTo>
                    <a:pt x="33566" y="120632"/>
                  </a:lnTo>
                  <a:lnTo>
                    <a:pt x="37275" y="71141"/>
                  </a:lnTo>
                  <a:lnTo>
                    <a:pt x="48416" y="15023"/>
                  </a:lnTo>
                  <a:lnTo>
                    <a:pt x="51688" y="3202"/>
                  </a:lnTo>
                  <a:lnTo>
                    <a:pt x="56209" y="0"/>
                  </a:lnTo>
                  <a:lnTo>
                    <a:pt x="61563" y="2545"/>
                  </a:lnTo>
                  <a:lnTo>
                    <a:pt x="67471" y="8921"/>
                  </a:lnTo>
                  <a:lnTo>
                    <a:pt x="81376" y="40251"/>
                  </a:lnTo>
                  <a:lnTo>
                    <a:pt x="92906" y="95938"/>
                  </a:lnTo>
                  <a:lnTo>
                    <a:pt x="107281" y="155666"/>
                  </a:lnTo>
                  <a:lnTo>
                    <a:pt x="121387" y="208191"/>
                  </a:lnTo>
                  <a:lnTo>
                    <a:pt x="138949" y="270670"/>
                  </a:lnTo>
                  <a:lnTo>
                    <a:pt x="156497" y="326514"/>
                  </a:lnTo>
                  <a:lnTo>
                    <a:pt x="170926" y="385817"/>
                  </a:lnTo>
                  <a:lnTo>
                    <a:pt x="179018" y="439873"/>
                  </a:lnTo>
                  <a:lnTo>
                    <a:pt x="192176" y="491949"/>
                  </a:lnTo>
                  <a:lnTo>
                    <a:pt x="195102" y="516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85927" y="4948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96497" y="445958"/>
              <a:ext cx="123660" cy="178178"/>
            </a:xfrm>
            <a:custGeom>
              <a:avLst/>
              <a:gdLst/>
              <a:ahLst/>
              <a:cxnLst/>
              <a:rect l="0" t="0" r="0" b="0"/>
              <a:pathLst>
                <a:path w="123660" h="178178">
                  <a:moveTo>
                    <a:pt x="0" y="38352"/>
                  </a:moveTo>
                  <a:lnTo>
                    <a:pt x="3120" y="87283"/>
                  </a:lnTo>
                  <a:lnTo>
                    <a:pt x="14654" y="140825"/>
                  </a:lnTo>
                  <a:lnTo>
                    <a:pt x="25858" y="178177"/>
                  </a:lnTo>
                  <a:lnTo>
                    <a:pt x="16332" y="150395"/>
                  </a:lnTo>
                  <a:lnTo>
                    <a:pt x="8173" y="89574"/>
                  </a:lnTo>
                  <a:lnTo>
                    <a:pt x="4803" y="62287"/>
                  </a:lnTo>
                  <a:lnTo>
                    <a:pt x="7204" y="34562"/>
                  </a:lnTo>
                  <a:lnTo>
                    <a:pt x="15290" y="12881"/>
                  </a:lnTo>
                  <a:lnTo>
                    <a:pt x="20722" y="3824"/>
                  </a:lnTo>
                  <a:lnTo>
                    <a:pt x="27853" y="126"/>
                  </a:lnTo>
                  <a:lnTo>
                    <a:pt x="36116" y="0"/>
                  </a:lnTo>
                  <a:lnTo>
                    <a:pt x="53486" y="6099"/>
                  </a:lnTo>
                  <a:lnTo>
                    <a:pt x="90896" y="35679"/>
                  </a:lnTo>
                  <a:lnTo>
                    <a:pt x="106611" y="61737"/>
                  </a:lnTo>
                  <a:lnTo>
                    <a:pt x="121232" y="103153"/>
                  </a:lnTo>
                  <a:lnTo>
                    <a:pt x="123659" y="136971"/>
                  </a:lnTo>
                  <a:lnTo>
                    <a:pt x="122213" y="142703"/>
                  </a:lnTo>
                  <a:lnTo>
                    <a:pt x="115814" y="154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50447" y="462542"/>
              <a:ext cx="147303" cy="180596"/>
            </a:xfrm>
            <a:custGeom>
              <a:avLst/>
              <a:gdLst/>
              <a:ahLst/>
              <a:cxnLst/>
              <a:rect l="0" t="0" r="0" b="0"/>
              <a:pathLst>
                <a:path w="147303" h="180596">
                  <a:moveTo>
                    <a:pt x="77677" y="42825"/>
                  </a:moveTo>
                  <a:lnTo>
                    <a:pt x="83267" y="26058"/>
                  </a:lnTo>
                  <a:lnTo>
                    <a:pt x="82574" y="18779"/>
                  </a:lnTo>
                  <a:lnTo>
                    <a:pt x="75564" y="4452"/>
                  </a:lnTo>
                  <a:lnTo>
                    <a:pt x="69250" y="865"/>
                  </a:lnTo>
                  <a:lnTo>
                    <a:pt x="52875" y="0"/>
                  </a:lnTo>
                  <a:lnTo>
                    <a:pt x="37018" y="6634"/>
                  </a:lnTo>
                  <a:lnTo>
                    <a:pt x="29514" y="11679"/>
                  </a:lnTo>
                  <a:lnTo>
                    <a:pt x="18057" y="26643"/>
                  </a:lnTo>
                  <a:lnTo>
                    <a:pt x="1169" y="64845"/>
                  </a:lnTo>
                  <a:lnTo>
                    <a:pt x="0" y="85367"/>
                  </a:lnTo>
                  <a:lnTo>
                    <a:pt x="8781" y="127138"/>
                  </a:lnTo>
                  <a:lnTo>
                    <a:pt x="23988" y="153075"/>
                  </a:lnTo>
                  <a:lnTo>
                    <a:pt x="54491" y="175578"/>
                  </a:lnTo>
                  <a:lnTo>
                    <a:pt x="76731" y="180595"/>
                  </a:lnTo>
                  <a:lnTo>
                    <a:pt x="87575" y="180295"/>
                  </a:lnTo>
                  <a:lnTo>
                    <a:pt x="105863" y="173723"/>
                  </a:lnTo>
                  <a:lnTo>
                    <a:pt x="121790" y="161834"/>
                  </a:lnTo>
                  <a:lnTo>
                    <a:pt x="136667" y="144851"/>
                  </a:lnTo>
                  <a:lnTo>
                    <a:pt x="144839" y="122485"/>
                  </a:lnTo>
                  <a:lnTo>
                    <a:pt x="147302" y="98117"/>
                  </a:lnTo>
                  <a:lnTo>
                    <a:pt x="144496" y="75588"/>
                  </a:lnTo>
                  <a:lnTo>
                    <a:pt x="136230" y="56997"/>
                  </a:lnTo>
                  <a:lnTo>
                    <a:pt x="111860" y="25997"/>
                  </a:lnTo>
                  <a:lnTo>
                    <a:pt x="101449" y="17799"/>
                  </a:lnTo>
                  <a:lnTo>
                    <a:pt x="88206" y="11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69934" y="273740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62093"/>
                  </a:lnTo>
                  <a:lnTo>
                    <a:pt x="2113" y="111205"/>
                  </a:lnTo>
                  <a:lnTo>
                    <a:pt x="4559" y="170210"/>
                  </a:lnTo>
                  <a:lnTo>
                    <a:pt x="10873" y="226558"/>
                  </a:lnTo>
                  <a:lnTo>
                    <a:pt x="22317" y="289594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59710" y="41061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9065"/>
                  </a:lnTo>
                  <a:lnTo>
                    <a:pt x="68317" y="10239"/>
                  </a:lnTo>
                  <a:lnTo>
                    <a:pt x="15228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01865" y="242155"/>
              <a:ext cx="315856" cy="374206"/>
            </a:xfrm>
            <a:custGeom>
              <a:avLst/>
              <a:gdLst/>
              <a:ahLst/>
              <a:cxnLst/>
              <a:rect l="0" t="0" r="0" b="0"/>
              <a:pathLst>
                <a:path w="315856" h="374206">
                  <a:moveTo>
                    <a:pt x="0" y="0"/>
                  </a:moveTo>
                  <a:lnTo>
                    <a:pt x="8333" y="62478"/>
                  </a:lnTo>
                  <a:lnTo>
                    <a:pt x="15684" y="113597"/>
                  </a:lnTo>
                  <a:lnTo>
                    <a:pt x="21166" y="174300"/>
                  </a:lnTo>
                  <a:lnTo>
                    <a:pt x="27978" y="225300"/>
                  </a:lnTo>
                  <a:lnTo>
                    <a:pt x="30517" y="276286"/>
                  </a:lnTo>
                  <a:lnTo>
                    <a:pt x="34494" y="332908"/>
                  </a:lnTo>
                  <a:lnTo>
                    <a:pt x="37558" y="348001"/>
                  </a:lnTo>
                  <a:lnTo>
                    <a:pt x="33875" y="330189"/>
                  </a:lnTo>
                  <a:lnTo>
                    <a:pt x="33433" y="296445"/>
                  </a:lnTo>
                  <a:lnTo>
                    <a:pt x="46329" y="236783"/>
                  </a:lnTo>
                  <a:lnTo>
                    <a:pt x="61950" y="201569"/>
                  </a:lnTo>
                  <a:lnTo>
                    <a:pt x="69376" y="197550"/>
                  </a:lnTo>
                  <a:lnTo>
                    <a:pt x="77837" y="198381"/>
                  </a:lnTo>
                  <a:lnTo>
                    <a:pt x="95426" y="208662"/>
                  </a:lnTo>
                  <a:lnTo>
                    <a:pt x="117312" y="234181"/>
                  </a:lnTo>
                  <a:lnTo>
                    <a:pt x="127397" y="253819"/>
                  </a:lnTo>
                  <a:lnTo>
                    <a:pt x="136169" y="309493"/>
                  </a:lnTo>
                  <a:lnTo>
                    <a:pt x="141628" y="334085"/>
                  </a:lnTo>
                  <a:lnTo>
                    <a:pt x="144722" y="337367"/>
                  </a:lnTo>
                  <a:lnTo>
                    <a:pt x="147954" y="334875"/>
                  </a:lnTo>
                  <a:lnTo>
                    <a:pt x="167136" y="302844"/>
                  </a:lnTo>
                  <a:lnTo>
                    <a:pt x="186197" y="289405"/>
                  </a:lnTo>
                  <a:lnTo>
                    <a:pt x="210266" y="280703"/>
                  </a:lnTo>
                  <a:lnTo>
                    <a:pt x="260726" y="268877"/>
                  </a:lnTo>
                  <a:lnTo>
                    <a:pt x="272083" y="263479"/>
                  </a:lnTo>
                  <a:lnTo>
                    <a:pt x="287822" y="248123"/>
                  </a:lnTo>
                  <a:lnTo>
                    <a:pt x="293657" y="239115"/>
                  </a:lnTo>
                  <a:lnTo>
                    <a:pt x="297020" y="219747"/>
                  </a:lnTo>
                  <a:lnTo>
                    <a:pt x="296279" y="209669"/>
                  </a:lnTo>
                  <a:lnTo>
                    <a:pt x="291106" y="200611"/>
                  </a:lnTo>
                  <a:lnTo>
                    <a:pt x="272880" y="184307"/>
                  </a:lnTo>
                  <a:lnTo>
                    <a:pt x="249182" y="178620"/>
                  </a:lnTo>
                  <a:lnTo>
                    <a:pt x="236311" y="178742"/>
                  </a:lnTo>
                  <a:lnTo>
                    <a:pt x="225391" y="182332"/>
                  </a:lnTo>
                  <a:lnTo>
                    <a:pt x="207018" y="195680"/>
                  </a:lnTo>
                  <a:lnTo>
                    <a:pt x="197293" y="216430"/>
                  </a:lnTo>
                  <a:lnTo>
                    <a:pt x="191050" y="267880"/>
                  </a:lnTo>
                  <a:lnTo>
                    <a:pt x="195558" y="303590"/>
                  </a:lnTo>
                  <a:lnTo>
                    <a:pt x="209892" y="336397"/>
                  </a:lnTo>
                  <a:lnTo>
                    <a:pt x="234545" y="362756"/>
                  </a:lnTo>
                  <a:lnTo>
                    <a:pt x="257101" y="371795"/>
                  </a:lnTo>
                  <a:lnTo>
                    <a:pt x="269666" y="374205"/>
                  </a:lnTo>
                  <a:lnTo>
                    <a:pt x="289867" y="370644"/>
                  </a:lnTo>
                  <a:lnTo>
                    <a:pt x="31585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61811" y="411776"/>
              <a:ext cx="145423" cy="168913"/>
            </a:xfrm>
            <a:custGeom>
              <a:avLst/>
              <a:gdLst/>
              <a:ahLst/>
              <a:cxnLst/>
              <a:rect l="0" t="0" r="0" b="0"/>
              <a:pathLst>
                <a:path w="145423" h="168913">
                  <a:moveTo>
                    <a:pt x="8551" y="104120"/>
                  </a:moveTo>
                  <a:lnTo>
                    <a:pt x="23206" y="166212"/>
                  </a:lnTo>
                  <a:lnTo>
                    <a:pt x="24170" y="168912"/>
                  </a:lnTo>
                  <a:lnTo>
                    <a:pt x="11275" y="107983"/>
                  </a:lnTo>
                  <a:lnTo>
                    <a:pt x="988" y="51547"/>
                  </a:lnTo>
                  <a:lnTo>
                    <a:pt x="0" y="37486"/>
                  </a:lnTo>
                  <a:lnTo>
                    <a:pt x="2850" y="26942"/>
                  </a:lnTo>
                  <a:lnTo>
                    <a:pt x="8261" y="18743"/>
                  </a:lnTo>
                  <a:lnTo>
                    <a:pt x="15377" y="12107"/>
                  </a:lnTo>
                  <a:lnTo>
                    <a:pt x="35761" y="4734"/>
                  </a:lnTo>
                  <a:lnTo>
                    <a:pt x="86976" y="0"/>
                  </a:lnTo>
                  <a:lnTo>
                    <a:pt x="145422" y="9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47681" y="1052533"/>
            <a:ext cx="3162830" cy="818705"/>
            <a:chOff x="547681" y="1052533"/>
            <a:chExt cx="3162830" cy="818705"/>
          </a:xfrm>
        </p:grpSpPr>
        <p:sp>
          <p:nvSpPr>
            <p:cNvPr id="43" name="Freeform 42"/>
            <p:cNvSpPr/>
            <p:nvPr/>
          </p:nvSpPr>
          <p:spPr>
            <a:xfrm>
              <a:off x="547681" y="1362653"/>
              <a:ext cx="228536" cy="508585"/>
            </a:xfrm>
            <a:custGeom>
              <a:avLst/>
              <a:gdLst/>
              <a:ahLst/>
              <a:cxnLst/>
              <a:rect l="0" t="0" r="0" b="0"/>
              <a:pathLst>
                <a:path w="228536" h="508585">
                  <a:moveTo>
                    <a:pt x="31386" y="90279"/>
                  </a:moveTo>
                  <a:lnTo>
                    <a:pt x="22321" y="148896"/>
                  </a:lnTo>
                  <a:lnTo>
                    <a:pt x="29552" y="211476"/>
                  </a:lnTo>
                  <a:lnTo>
                    <a:pt x="38901" y="262800"/>
                  </a:lnTo>
                  <a:lnTo>
                    <a:pt x="47911" y="316222"/>
                  </a:lnTo>
                  <a:lnTo>
                    <a:pt x="51100" y="374814"/>
                  </a:lnTo>
                  <a:lnTo>
                    <a:pt x="52045" y="428570"/>
                  </a:lnTo>
                  <a:lnTo>
                    <a:pt x="52364" y="489248"/>
                  </a:lnTo>
                  <a:lnTo>
                    <a:pt x="52390" y="503657"/>
                  </a:lnTo>
                  <a:lnTo>
                    <a:pt x="51238" y="508584"/>
                  </a:lnTo>
                  <a:lnTo>
                    <a:pt x="49300" y="507190"/>
                  </a:lnTo>
                  <a:lnTo>
                    <a:pt x="45197" y="493162"/>
                  </a:lnTo>
                  <a:lnTo>
                    <a:pt x="39443" y="442909"/>
                  </a:lnTo>
                  <a:lnTo>
                    <a:pt x="27388" y="382593"/>
                  </a:lnTo>
                  <a:lnTo>
                    <a:pt x="14912" y="331684"/>
                  </a:lnTo>
                  <a:lnTo>
                    <a:pt x="11234" y="270849"/>
                  </a:lnTo>
                  <a:lnTo>
                    <a:pt x="4918" y="207836"/>
                  </a:lnTo>
                  <a:lnTo>
                    <a:pt x="811" y="147469"/>
                  </a:lnTo>
                  <a:lnTo>
                    <a:pt x="0" y="90484"/>
                  </a:lnTo>
                  <a:lnTo>
                    <a:pt x="2229" y="63464"/>
                  </a:lnTo>
                  <a:lnTo>
                    <a:pt x="11018" y="39757"/>
                  </a:lnTo>
                  <a:lnTo>
                    <a:pt x="34710" y="12269"/>
                  </a:lnTo>
                  <a:lnTo>
                    <a:pt x="57040" y="2965"/>
                  </a:lnTo>
                  <a:lnTo>
                    <a:pt x="82562" y="0"/>
                  </a:lnTo>
                  <a:lnTo>
                    <a:pt x="145389" y="10613"/>
                  </a:lnTo>
                  <a:lnTo>
                    <a:pt x="178248" y="31579"/>
                  </a:lnTo>
                  <a:lnTo>
                    <a:pt x="204622" y="60018"/>
                  </a:lnTo>
                  <a:lnTo>
                    <a:pt x="221665" y="90672"/>
                  </a:lnTo>
                  <a:lnTo>
                    <a:pt x="228535" y="127570"/>
                  </a:lnTo>
                  <a:lnTo>
                    <a:pt x="220783" y="151307"/>
                  </a:lnTo>
                  <a:lnTo>
                    <a:pt x="205640" y="172385"/>
                  </a:lnTo>
                  <a:lnTo>
                    <a:pt x="187211" y="189552"/>
                  </a:lnTo>
                  <a:lnTo>
                    <a:pt x="138379" y="211231"/>
                  </a:lnTo>
                  <a:lnTo>
                    <a:pt x="97533" y="220743"/>
                  </a:lnTo>
                  <a:lnTo>
                    <a:pt x="51168" y="217782"/>
                  </a:lnTo>
                  <a:lnTo>
                    <a:pt x="31386" y="216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3865" y="1189720"/>
              <a:ext cx="26507" cy="379027"/>
            </a:xfrm>
            <a:custGeom>
              <a:avLst/>
              <a:gdLst/>
              <a:ahLst/>
              <a:cxnLst/>
              <a:rect l="0" t="0" r="0" b="0"/>
              <a:pathLst>
                <a:path w="26507" h="379027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61452"/>
                  </a:lnTo>
                  <a:lnTo>
                    <a:pt x="18669" y="219023"/>
                  </a:lnTo>
                  <a:lnTo>
                    <a:pt x="20349" y="273126"/>
                  </a:lnTo>
                  <a:lnTo>
                    <a:pt x="26506" y="332631"/>
                  </a:lnTo>
                  <a:lnTo>
                    <a:pt x="26208" y="35294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93029" y="1368812"/>
              <a:ext cx="207220" cy="171974"/>
            </a:xfrm>
            <a:custGeom>
              <a:avLst/>
              <a:gdLst/>
              <a:ahLst/>
              <a:cxnLst/>
              <a:rect l="0" t="0" r="0" b="0"/>
              <a:pathLst>
                <a:path w="207220" h="171974">
                  <a:moveTo>
                    <a:pt x="91406" y="84120"/>
                  </a:moveTo>
                  <a:lnTo>
                    <a:pt x="99739" y="46642"/>
                  </a:lnTo>
                  <a:lnTo>
                    <a:pt x="100471" y="34568"/>
                  </a:lnTo>
                  <a:lnTo>
                    <a:pt x="95045" y="14914"/>
                  </a:lnTo>
                  <a:lnTo>
                    <a:pt x="90322" y="6397"/>
                  </a:lnTo>
                  <a:lnTo>
                    <a:pt x="82495" y="1889"/>
                  </a:lnTo>
                  <a:lnTo>
                    <a:pt x="61319" y="0"/>
                  </a:lnTo>
                  <a:lnTo>
                    <a:pt x="28679" y="11102"/>
                  </a:lnTo>
                  <a:lnTo>
                    <a:pt x="13614" y="25932"/>
                  </a:lnTo>
                  <a:lnTo>
                    <a:pt x="7959" y="34799"/>
                  </a:lnTo>
                  <a:lnTo>
                    <a:pt x="0" y="75226"/>
                  </a:lnTo>
                  <a:lnTo>
                    <a:pt x="5717" y="131713"/>
                  </a:lnTo>
                  <a:lnTo>
                    <a:pt x="11598" y="155575"/>
                  </a:lnTo>
                  <a:lnTo>
                    <a:pt x="18313" y="163342"/>
                  </a:lnTo>
                  <a:lnTo>
                    <a:pt x="38253" y="171973"/>
                  </a:lnTo>
                  <a:lnTo>
                    <a:pt x="47782" y="170764"/>
                  </a:lnTo>
                  <a:lnTo>
                    <a:pt x="64608" y="160063"/>
                  </a:lnTo>
                  <a:lnTo>
                    <a:pt x="81646" y="134308"/>
                  </a:lnTo>
                  <a:lnTo>
                    <a:pt x="89478" y="85758"/>
                  </a:lnTo>
                  <a:lnTo>
                    <a:pt x="90549" y="58722"/>
                  </a:lnTo>
                  <a:lnTo>
                    <a:pt x="92004" y="55490"/>
                  </a:lnTo>
                  <a:lnTo>
                    <a:pt x="118889" y="110949"/>
                  </a:lnTo>
                  <a:lnTo>
                    <a:pt x="145952" y="129764"/>
                  </a:lnTo>
                  <a:lnTo>
                    <a:pt x="165952" y="138721"/>
                  </a:lnTo>
                  <a:lnTo>
                    <a:pt x="175028" y="139238"/>
                  </a:lnTo>
                  <a:lnTo>
                    <a:pt x="191352" y="133574"/>
                  </a:lnTo>
                  <a:lnTo>
                    <a:pt x="200167" y="126376"/>
                  </a:lnTo>
                  <a:lnTo>
                    <a:pt x="207219" y="11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21305" y="1330771"/>
              <a:ext cx="326385" cy="192368"/>
            </a:xfrm>
            <a:custGeom>
              <a:avLst/>
              <a:gdLst/>
              <a:ahLst/>
              <a:cxnLst/>
              <a:rect l="0" t="0" r="0" b="0"/>
              <a:pathLst>
                <a:path w="326385" h="192368">
                  <a:moveTo>
                    <a:pt x="0" y="58990"/>
                  </a:moveTo>
                  <a:lnTo>
                    <a:pt x="3120" y="116254"/>
                  </a:lnTo>
                  <a:lnTo>
                    <a:pt x="11453" y="165645"/>
                  </a:lnTo>
                  <a:lnTo>
                    <a:pt x="15619" y="190620"/>
                  </a:lnTo>
                  <a:lnTo>
                    <a:pt x="15092" y="192367"/>
                  </a:lnTo>
                  <a:lnTo>
                    <a:pt x="13571" y="190022"/>
                  </a:lnTo>
                  <a:lnTo>
                    <a:pt x="2596" y="131805"/>
                  </a:lnTo>
                  <a:lnTo>
                    <a:pt x="6102" y="70774"/>
                  </a:lnTo>
                  <a:lnTo>
                    <a:pt x="14801" y="46290"/>
                  </a:lnTo>
                  <a:lnTo>
                    <a:pt x="20396" y="36485"/>
                  </a:lnTo>
                  <a:lnTo>
                    <a:pt x="28805" y="31119"/>
                  </a:lnTo>
                  <a:lnTo>
                    <a:pt x="50627" y="28275"/>
                  </a:lnTo>
                  <a:lnTo>
                    <a:pt x="60658" y="32665"/>
                  </a:lnTo>
                  <a:lnTo>
                    <a:pt x="85953" y="60029"/>
                  </a:lnTo>
                  <a:lnTo>
                    <a:pt x="107096" y="92053"/>
                  </a:lnTo>
                  <a:lnTo>
                    <a:pt x="129166" y="152324"/>
                  </a:lnTo>
                  <a:lnTo>
                    <a:pt x="132904" y="156307"/>
                  </a:lnTo>
                  <a:lnTo>
                    <a:pt x="136566" y="155454"/>
                  </a:lnTo>
                  <a:lnTo>
                    <a:pt x="156438" y="134457"/>
                  </a:lnTo>
                  <a:lnTo>
                    <a:pt x="181663" y="120215"/>
                  </a:lnTo>
                  <a:lnTo>
                    <a:pt x="236099" y="112158"/>
                  </a:lnTo>
                  <a:lnTo>
                    <a:pt x="294001" y="97202"/>
                  </a:lnTo>
                  <a:lnTo>
                    <a:pt x="302455" y="91484"/>
                  </a:lnTo>
                  <a:lnTo>
                    <a:pt x="314969" y="75771"/>
                  </a:lnTo>
                  <a:lnTo>
                    <a:pt x="316434" y="67838"/>
                  </a:lnTo>
                  <a:lnTo>
                    <a:pt x="315071" y="60209"/>
                  </a:lnTo>
                  <a:lnTo>
                    <a:pt x="307318" y="45494"/>
                  </a:lnTo>
                  <a:lnTo>
                    <a:pt x="276589" y="9929"/>
                  </a:lnTo>
                  <a:lnTo>
                    <a:pt x="256679" y="2090"/>
                  </a:lnTo>
                  <a:lnTo>
                    <a:pt x="244819" y="0"/>
                  </a:lnTo>
                  <a:lnTo>
                    <a:pt x="222282" y="3916"/>
                  </a:lnTo>
                  <a:lnTo>
                    <a:pt x="192983" y="19275"/>
                  </a:lnTo>
                  <a:lnTo>
                    <a:pt x="184808" y="25495"/>
                  </a:lnTo>
                  <a:lnTo>
                    <a:pt x="175724" y="44883"/>
                  </a:lnTo>
                  <a:lnTo>
                    <a:pt x="172856" y="67928"/>
                  </a:lnTo>
                  <a:lnTo>
                    <a:pt x="183536" y="121952"/>
                  </a:lnTo>
                  <a:lnTo>
                    <a:pt x="198921" y="148095"/>
                  </a:lnTo>
                  <a:lnTo>
                    <a:pt x="214751" y="160204"/>
                  </a:lnTo>
                  <a:lnTo>
                    <a:pt x="253510" y="177509"/>
                  </a:lnTo>
                  <a:lnTo>
                    <a:pt x="307530" y="184302"/>
                  </a:lnTo>
                  <a:lnTo>
                    <a:pt x="326384" y="185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12456" y="1157123"/>
              <a:ext cx="124788" cy="327396"/>
            </a:xfrm>
            <a:custGeom>
              <a:avLst/>
              <a:gdLst/>
              <a:ahLst/>
              <a:cxnLst/>
              <a:rect l="0" t="0" r="0" b="0"/>
              <a:pathLst>
                <a:path w="124788" h="327396">
                  <a:moveTo>
                    <a:pt x="40559" y="327395"/>
                  </a:moveTo>
                  <a:lnTo>
                    <a:pt x="25905" y="274367"/>
                  </a:lnTo>
                  <a:lnTo>
                    <a:pt x="19597" y="224157"/>
                  </a:lnTo>
                  <a:lnTo>
                    <a:pt x="8299" y="169178"/>
                  </a:lnTo>
                  <a:lnTo>
                    <a:pt x="392" y="113258"/>
                  </a:lnTo>
                  <a:lnTo>
                    <a:pt x="0" y="57152"/>
                  </a:lnTo>
                  <a:lnTo>
                    <a:pt x="4205" y="29082"/>
                  </a:lnTo>
                  <a:lnTo>
                    <a:pt x="9304" y="18555"/>
                  </a:lnTo>
                  <a:lnTo>
                    <a:pt x="24328" y="3739"/>
                  </a:lnTo>
                  <a:lnTo>
                    <a:pt x="33248" y="490"/>
                  </a:lnTo>
                  <a:lnTo>
                    <a:pt x="52517" y="0"/>
                  </a:lnTo>
                  <a:lnTo>
                    <a:pt x="83097" y="6301"/>
                  </a:lnTo>
                  <a:lnTo>
                    <a:pt x="124787" y="32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47730" y="132659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749" y="11179"/>
                  </a:lnTo>
                  <a:lnTo>
                    <a:pt x="128783" y="16667"/>
                  </a:lnTo>
                  <a:lnTo>
                    <a:pt x="73532" y="20190"/>
                  </a:lnTo>
                  <a:lnTo>
                    <a:pt x="18132" y="292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32000" y="114760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11452" y="225782"/>
                  </a:lnTo>
                  <a:lnTo>
                    <a:pt x="18211" y="26888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74114" y="1284119"/>
              <a:ext cx="147400" cy="168814"/>
            </a:xfrm>
            <a:custGeom>
              <a:avLst/>
              <a:gdLst/>
              <a:ahLst/>
              <a:cxnLst/>
              <a:rect l="0" t="0" r="0" b="0"/>
              <a:pathLst>
                <a:path w="147400" h="168814">
                  <a:moveTo>
                    <a:pt x="0" y="126699"/>
                  </a:moveTo>
                  <a:lnTo>
                    <a:pt x="5589" y="109932"/>
                  </a:lnTo>
                  <a:lnTo>
                    <a:pt x="17691" y="98580"/>
                  </a:lnTo>
                  <a:lnTo>
                    <a:pt x="74328" y="62908"/>
                  </a:lnTo>
                  <a:lnTo>
                    <a:pt x="92696" y="48045"/>
                  </a:lnTo>
                  <a:lnTo>
                    <a:pt x="104759" y="29741"/>
                  </a:lnTo>
                  <a:lnTo>
                    <a:pt x="106104" y="21116"/>
                  </a:lnTo>
                  <a:lnTo>
                    <a:pt x="104661" y="13027"/>
                  </a:lnTo>
                  <a:lnTo>
                    <a:pt x="101359" y="5294"/>
                  </a:lnTo>
                  <a:lnTo>
                    <a:pt x="94479" y="1309"/>
                  </a:lnTo>
                  <a:lnTo>
                    <a:pt x="74356" y="0"/>
                  </a:lnTo>
                  <a:lnTo>
                    <a:pt x="56054" y="6438"/>
                  </a:lnTo>
                  <a:lnTo>
                    <a:pt x="47897" y="11430"/>
                  </a:lnTo>
                  <a:lnTo>
                    <a:pt x="42460" y="19437"/>
                  </a:lnTo>
                  <a:lnTo>
                    <a:pt x="34807" y="53064"/>
                  </a:lnTo>
                  <a:lnTo>
                    <a:pt x="33017" y="79155"/>
                  </a:lnTo>
                  <a:lnTo>
                    <a:pt x="38461" y="103229"/>
                  </a:lnTo>
                  <a:lnTo>
                    <a:pt x="54679" y="133393"/>
                  </a:lnTo>
                  <a:lnTo>
                    <a:pt x="68755" y="148392"/>
                  </a:lnTo>
                  <a:lnTo>
                    <a:pt x="86710" y="158957"/>
                  </a:lnTo>
                  <a:lnTo>
                    <a:pt x="147399" y="168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79094" y="1221305"/>
              <a:ext cx="244882" cy="189598"/>
            </a:xfrm>
            <a:custGeom>
              <a:avLst/>
              <a:gdLst/>
              <a:ahLst/>
              <a:cxnLst/>
              <a:rect l="0" t="0" r="0" b="0"/>
              <a:pathLst>
                <a:path w="244882" h="189598">
                  <a:moveTo>
                    <a:pt x="5590" y="73700"/>
                  </a:moveTo>
                  <a:lnTo>
                    <a:pt x="0" y="90467"/>
                  </a:lnTo>
                  <a:lnTo>
                    <a:pt x="2114" y="123252"/>
                  </a:lnTo>
                  <a:lnTo>
                    <a:pt x="14478" y="166676"/>
                  </a:lnTo>
                  <a:lnTo>
                    <a:pt x="25528" y="183653"/>
                  </a:lnTo>
                  <a:lnTo>
                    <a:pt x="34090" y="187946"/>
                  </a:lnTo>
                  <a:lnTo>
                    <a:pt x="56081" y="189597"/>
                  </a:lnTo>
                  <a:lnTo>
                    <a:pt x="64987" y="186059"/>
                  </a:lnTo>
                  <a:lnTo>
                    <a:pt x="78002" y="172770"/>
                  </a:lnTo>
                  <a:lnTo>
                    <a:pt x="91906" y="145558"/>
                  </a:lnTo>
                  <a:lnTo>
                    <a:pt x="98229" y="141492"/>
                  </a:lnTo>
                  <a:lnTo>
                    <a:pt x="105954" y="141122"/>
                  </a:lnTo>
                  <a:lnTo>
                    <a:pt x="122726" y="146949"/>
                  </a:lnTo>
                  <a:lnTo>
                    <a:pt x="165309" y="176340"/>
                  </a:lnTo>
                  <a:lnTo>
                    <a:pt x="185370" y="180539"/>
                  </a:lnTo>
                  <a:lnTo>
                    <a:pt x="195634" y="180021"/>
                  </a:lnTo>
                  <a:lnTo>
                    <a:pt x="204815" y="176166"/>
                  </a:lnTo>
                  <a:lnTo>
                    <a:pt x="221256" y="162524"/>
                  </a:lnTo>
                  <a:lnTo>
                    <a:pt x="238077" y="135113"/>
                  </a:lnTo>
                  <a:lnTo>
                    <a:pt x="244881" y="99175"/>
                  </a:lnTo>
                  <a:lnTo>
                    <a:pt x="238774" y="53516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58117" y="1052849"/>
              <a:ext cx="208929" cy="301929"/>
            </a:xfrm>
            <a:custGeom>
              <a:avLst/>
              <a:gdLst/>
              <a:ahLst/>
              <a:cxnLst/>
              <a:rect l="0" t="0" r="0" b="0"/>
              <a:pathLst>
                <a:path w="208929" h="301929">
                  <a:moveTo>
                    <a:pt x="142504" y="0"/>
                  </a:moveTo>
                  <a:lnTo>
                    <a:pt x="93574" y="0"/>
                  </a:lnTo>
                  <a:lnTo>
                    <a:pt x="34443" y="5589"/>
                  </a:lnTo>
                  <a:lnTo>
                    <a:pt x="23670" y="10745"/>
                  </a:lnTo>
                  <a:lnTo>
                    <a:pt x="8581" y="25833"/>
                  </a:lnTo>
                  <a:lnTo>
                    <a:pt x="1094" y="50476"/>
                  </a:lnTo>
                  <a:lnTo>
                    <a:pt x="0" y="90995"/>
                  </a:lnTo>
                  <a:lnTo>
                    <a:pt x="5469" y="114142"/>
                  </a:lnTo>
                  <a:lnTo>
                    <a:pt x="15699" y="136128"/>
                  </a:lnTo>
                  <a:lnTo>
                    <a:pt x="21703" y="141055"/>
                  </a:lnTo>
                  <a:lnTo>
                    <a:pt x="28045" y="142000"/>
                  </a:lnTo>
                  <a:lnTo>
                    <a:pt x="42500" y="136811"/>
                  </a:lnTo>
                  <a:lnTo>
                    <a:pt x="60624" y="126705"/>
                  </a:lnTo>
                  <a:lnTo>
                    <a:pt x="86616" y="123774"/>
                  </a:lnTo>
                  <a:lnTo>
                    <a:pt x="139783" y="131424"/>
                  </a:lnTo>
                  <a:lnTo>
                    <a:pt x="167695" y="146435"/>
                  </a:lnTo>
                  <a:lnTo>
                    <a:pt x="190782" y="171290"/>
                  </a:lnTo>
                  <a:lnTo>
                    <a:pt x="206852" y="206471"/>
                  </a:lnTo>
                  <a:lnTo>
                    <a:pt x="208928" y="229805"/>
                  </a:lnTo>
                  <a:lnTo>
                    <a:pt x="204781" y="251874"/>
                  </a:lnTo>
                  <a:lnTo>
                    <a:pt x="195140" y="273381"/>
                  </a:lnTo>
                  <a:lnTo>
                    <a:pt x="176816" y="288399"/>
                  </a:lnTo>
                  <a:lnTo>
                    <a:pt x="151905" y="297803"/>
                  </a:lnTo>
                  <a:lnTo>
                    <a:pt x="106165" y="301928"/>
                  </a:lnTo>
                  <a:lnTo>
                    <a:pt x="51315" y="293434"/>
                  </a:lnTo>
                  <a:lnTo>
                    <a:pt x="1616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6973" y="1066004"/>
              <a:ext cx="244789" cy="309864"/>
            </a:xfrm>
            <a:custGeom>
              <a:avLst/>
              <a:gdLst/>
              <a:ahLst/>
              <a:cxnLst/>
              <a:rect l="0" t="0" r="0" b="0"/>
              <a:pathLst>
                <a:path w="244789" h="309864">
                  <a:moveTo>
                    <a:pt x="34218" y="18431"/>
                  </a:moveTo>
                  <a:lnTo>
                    <a:pt x="23040" y="29609"/>
                  </a:lnTo>
                  <a:lnTo>
                    <a:pt x="17552" y="47575"/>
                  </a:lnTo>
                  <a:lnTo>
                    <a:pt x="12773" y="69988"/>
                  </a:lnTo>
                  <a:lnTo>
                    <a:pt x="438" y="95318"/>
                  </a:lnTo>
                  <a:lnTo>
                    <a:pt x="0" y="94256"/>
                  </a:lnTo>
                  <a:lnTo>
                    <a:pt x="8092" y="72873"/>
                  </a:lnTo>
                  <a:lnTo>
                    <a:pt x="31787" y="29315"/>
                  </a:lnTo>
                  <a:lnTo>
                    <a:pt x="57675" y="3068"/>
                  </a:lnTo>
                  <a:lnTo>
                    <a:pt x="67403" y="0"/>
                  </a:lnTo>
                  <a:lnTo>
                    <a:pt x="87571" y="2830"/>
                  </a:lnTo>
                  <a:lnTo>
                    <a:pt x="113068" y="17578"/>
                  </a:lnTo>
                  <a:lnTo>
                    <a:pt x="135440" y="47944"/>
                  </a:lnTo>
                  <a:lnTo>
                    <a:pt x="151298" y="86577"/>
                  </a:lnTo>
                  <a:lnTo>
                    <a:pt x="158731" y="141553"/>
                  </a:lnTo>
                  <a:lnTo>
                    <a:pt x="160199" y="197472"/>
                  </a:lnTo>
                  <a:lnTo>
                    <a:pt x="158060" y="224347"/>
                  </a:lnTo>
                  <a:lnTo>
                    <a:pt x="137623" y="270195"/>
                  </a:lnTo>
                  <a:lnTo>
                    <a:pt x="123460" y="289424"/>
                  </a:lnTo>
                  <a:lnTo>
                    <a:pt x="105467" y="301869"/>
                  </a:lnTo>
                  <a:lnTo>
                    <a:pt x="70017" y="309863"/>
                  </a:lnTo>
                  <a:lnTo>
                    <a:pt x="35467" y="306642"/>
                  </a:lnTo>
                  <a:lnTo>
                    <a:pt x="26862" y="301819"/>
                  </a:lnTo>
                  <a:lnTo>
                    <a:pt x="14182" y="287101"/>
                  </a:lnTo>
                  <a:lnTo>
                    <a:pt x="10885" y="265741"/>
                  </a:lnTo>
                  <a:lnTo>
                    <a:pt x="14489" y="242990"/>
                  </a:lnTo>
                  <a:lnTo>
                    <a:pt x="23890" y="225080"/>
                  </a:lnTo>
                  <a:lnTo>
                    <a:pt x="42106" y="212440"/>
                  </a:lnTo>
                  <a:lnTo>
                    <a:pt x="64630" y="205263"/>
                  </a:lnTo>
                  <a:lnTo>
                    <a:pt x="97041" y="207799"/>
                  </a:lnTo>
                  <a:lnTo>
                    <a:pt x="149986" y="222425"/>
                  </a:lnTo>
                  <a:lnTo>
                    <a:pt x="205439" y="227702"/>
                  </a:lnTo>
                  <a:lnTo>
                    <a:pt x="244788" y="229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61155" y="1052533"/>
              <a:ext cx="249356" cy="280207"/>
            </a:xfrm>
            <a:custGeom>
              <a:avLst/>
              <a:gdLst/>
              <a:ahLst/>
              <a:cxnLst/>
              <a:rect l="0" t="0" r="0" b="0"/>
              <a:pathLst>
                <a:path w="249356" h="280207">
                  <a:moveTo>
                    <a:pt x="108005" y="31902"/>
                  </a:moveTo>
                  <a:lnTo>
                    <a:pt x="65314" y="46474"/>
                  </a:lnTo>
                  <a:lnTo>
                    <a:pt x="29252" y="71305"/>
                  </a:lnTo>
                  <a:lnTo>
                    <a:pt x="17242" y="91138"/>
                  </a:lnTo>
                  <a:lnTo>
                    <a:pt x="0" y="136410"/>
                  </a:lnTo>
                  <a:lnTo>
                    <a:pt x="94" y="174131"/>
                  </a:lnTo>
                  <a:lnTo>
                    <a:pt x="11777" y="220394"/>
                  </a:lnTo>
                  <a:lnTo>
                    <a:pt x="30100" y="251528"/>
                  </a:lnTo>
                  <a:lnTo>
                    <a:pt x="47645" y="268334"/>
                  </a:lnTo>
                  <a:lnTo>
                    <a:pt x="70260" y="277363"/>
                  </a:lnTo>
                  <a:lnTo>
                    <a:pt x="97079" y="280206"/>
                  </a:lnTo>
                  <a:lnTo>
                    <a:pt x="143892" y="274059"/>
                  </a:lnTo>
                  <a:lnTo>
                    <a:pt x="185579" y="257940"/>
                  </a:lnTo>
                  <a:lnTo>
                    <a:pt x="205263" y="245057"/>
                  </a:lnTo>
                  <a:lnTo>
                    <a:pt x="218692" y="228413"/>
                  </a:lnTo>
                  <a:lnTo>
                    <a:pt x="244426" y="165343"/>
                  </a:lnTo>
                  <a:lnTo>
                    <a:pt x="249355" y="139172"/>
                  </a:lnTo>
                  <a:lnTo>
                    <a:pt x="240107" y="75895"/>
                  </a:lnTo>
                  <a:lnTo>
                    <a:pt x="224875" y="48576"/>
                  </a:lnTo>
                  <a:lnTo>
                    <a:pt x="184999" y="4057"/>
                  </a:lnTo>
                  <a:lnTo>
                    <a:pt x="175712" y="471"/>
                  </a:lnTo>
                  <a:lnTo>
                    <a:pt x="133424" y="0"/>
                  </a:lnTo>
                  <a:lnTo>
                    <a:pt x="108005" y="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969243" y="1000207"/>
            <a:ext cx="3042737" cy="389555"/>
            <a:chOff x="3969243" y="1000207"/>
            <a:chExt cx="3042737" cy="389555"/>
          </a:xfrm>
        </p:grpSpPr>
        <p:sp>
          <p:nvSpPr>
            <p:cNvPr id="56" name="Freeform 55"/>
            <p:cNvSpPr/>
            <p:nvPr/>
          </p:nvSpPr>
          <p:spPr>
            <a:xfrm>
              <a:off x="3969243" y="1196541"/>
              <a:ext cx="273742" cy="172164"/>
            </a:xfrm>
            <a:custGeom>
              <a:avLst/>
              <a:gdLst/>
              <a:ahLst/>
              <a:cxnLst/>
              <a:rect l="0" t="0" r="0" b="0"/>
              <a:pathLst>
                <a:path w="273742" h="172164">
                  <a:moveTo>
                    <a:pt x="0" y="24764"/>
                  </a:moveTo>
                  <a:lnTo>
                    <a:pt x="5589" y="86857"/>
                  </a:lnTo>
                  <a:lnTo>
                    <a:pt x="15619" y="130053"/>
                  </a:lnTo>
                  <a:lnTo>
                    <a:pt x="15092" y="130052"/>
                  </a:lnTo>
                  <a:lnTo>
                    <a:pt x="5841" y="93655"/>
                  </a:lnTo>
                  <a:lnTo>
                    <a:pt x="2324" y="39716"/>
                  </a:lnTo>
                  <a:lnTo>
                    <a:pt x="6102" y="16201"/>
                  </a:lnTo>
                  <a:lnTo>
                    <a:pt x="12257" y="8527"/>
                  </a:lnTo>
                  <a:lnTo>
                    <a:pt x="31574" y="0"/>
                  </a:lnTo>
                  <a:lnTo>
                    <a:pt x="40937" y="1236"/>
                  </a:lnTo>
                  <a:lnTo>
                    <a:pt x="57579" y="11968"/>
                  </a:lnTo>
                  <a:lnTo>
                    <a:pt x="101593" y="67603"/>
                  </a:lnTo>
                  <a:lnTo>
                    <a:pt x="107503" y="70871"/>
                  </a:lnTo>
                  <a:lnTo>
                    <a:pt x="112613" y="69540"/>
                  </a:lnTo>
                  <a:lnTo>
                    <a:pt x="117189" y="65143"/>
                  </a:lnTo>
                  <a:lnTo>
                    <a:pt x="135279" y="27974"/>
                  </a:lnTo>
                  <a:lnTo>
                    <a:pt x="151372" y="15273"/>
                  </a:lnTo>
                  <a:lnTo>
                    <a:pt x="160576" y="13757"/>
                  </a:lnTo>
                  <a:lnTo>
                    <a:pt x="180162" y="18312"/>
                  </a:lnTo>
                  <a:lnTo>
                    <a:pt x="197445" y="31255"/>
                  </a:lnTo>
                  <a:lnTo>
                    <a:pt x="233625" y="78262"/>
                  </a:lnTo>
                  <a:lnTo>
                    <a:pt x="259262" y="139483"/>
                  </a:lnTo>
                  <a:lnTo>
                    <a:pt x="273741" y="172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06155" y="125289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4654" y="551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95626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0383" y="101073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9065" y="58617"/>
                  </a:lnTo>
                  <a:lnTo>
                    <a:pt x="15684" y="110175"/>
                  </a:lnTo>
                  <a:lnTo>
                    <a:pt x="19465" y="169905"/>
                  </a:lnTo>
                  <a:lnTo>
                    <a:pt x="27978" y="228924"/>
                  </a:lnTo>
                  <a:lnTo>
                    <a:pt x="30873" y="28442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43026" y="1195173"/>
              <a:ext cx="157928" cy="173532"/>
            </a:xfrm>
            <a:custGeom>
              <a:avLst/>
              <a:gdLst/>
              <a:ahLst/>
              <a:cxnLst/>
              <a:rect l="0" t="0" r="0" b="0"/>
              <a:pathLst>
                <a:path w="157928" h="173532">
                  <a:moveTo>
                    <a:pt x="0" y="110360"/>
                  </a:moveTo>
                  <a:lnTo>
                    <a:pt x="34897" y="81052"/>
                  </a:lnTo>
                  <a:lnTo>
                    <a:pt x="87783" y="58480"/>
                  </a:lnTo>
                  <a:lnTo>
                    <a:pt x="111544" y="49868"/>
                  </a:lnTo>
                  <a:lnTo>
                    <a:pt x="129903" y="38241"/>
                  </a:lnTo>
                  <a:lnTo>
                    <a:pt x="134565" y="30695"/>
                  </a:lnTo>
                  <a:lnTo>
                    <a:pt x="136626" y="12952"/>
                  </a:lnTo>
                  <a:lnTo>
                    <a:pt x="132028" y="6817"/>
                  </a:lnTo>
                  <a:lnTo>
                    <a:pt x="114441" y="0"/>
                  </a:lnTo>
                  <a:lnTo>
                    <a:pt x="94146" y="3210"/>
                  </a:lnTo>
                  <a:lnTo>
                    <a:pt x="66110" y="18171"/>
                  </a:lnTo>
                  <a:lnTo>
                    <a:pt x="51608" y="31952"/>
                  </a:lnTo>
                  <a:lnTo>
                    <a:pt x="41265" y="49776"/>
                  </a:lnTo>
                  <a:lnTo>
                    <a:pt x="39007" y="69396"/>
                  </a:lnTo>
                  <a:lnTo>
                    <a:pt x="47089" y="110587"/>
                  </a:lnTo>
                  <a:lnTo>
                    <a:pt x="62175" y="136424"/>
                  </a:lnTo>
                  <a:lnTo>
                    <a:pt x="77936" y="148460"/>
                  </a:lnTo>
                  <a:lnTo>
                    <a:pt x="131795" y="168323"/>
                  </a:lnTo>
                  <a:lnTo>
                    <a:pt x="157927" y="173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85181" y="1168663"/>
              <a:ext cx="158087" cy="178985"/>
            </a:xfrm>
            <a:custGeom>
              <a:avLst/>
              <a:gdLst/>
              <a:ahLst/>
              <a:cxnLst/>
              <a:rect l="0" t="0" r="0" b="0"/>
              <a:pathLst>
                <a:path w="158087" h="178985">
                  <a:moveTo>
                    <a:pt x="136871" y="0"/>
                  </a:moveTo>
                  <a:lnTo>
                    <a:pt x="94179" y="3119"/>
                  </a:lnTo>
                  <a:lnTo>
                    <a:pt x="63000" y="14572"/>
                  </a:lnTo>
                  <a:lnTo>
                    <a:pt x="52528" y="20243"/>
                  </a:lnTo>
                  <a:lnTo>
                    <a:pt x="37774" y="35903"/>
                  </a:lnTo>
                  <a:lnTo>
                    <a:pt x="32202" y="44992"/>
                  </a:lnTo>
                  <a:lnTo>
                    <a:pt x="30827" y="53391"/>
                  </a:lnTo>
                  <a:lnTo>
                    <a:pt x="32250" y="61331"/>
                  </a:lnTo>
                  <a:lnTo>
                    <a:pt x="35538" y="68963"/>
                  </a:lnTo>
                  <a:lnTo>
                    <a:pt x="42409" y="74051"/>
                  </a:lnTo>
                  <a:lnTo>
                    <a:pt x="105157" y="91740"/>
                  </a:lnTo>
                  <a:lnTo>
                    <a:pt x="135663" y="103091"/>
                  </a:lnTo>
                  <a:lnTo>
                    <a:pt x="152321" y="114448"/>
                  </a:lnTo>
                  <a:lnTo>
                    <a:pt x="156530" y="121922"/>
                  </a:lnTo>
                  <a:lnTo>
                    <a:pt x="158086" y="139585"/>
                  </a:lnTo>
                  <a:lnTo>
                    <a:pt x="154524" y="146869"/>
                  </a:lnTo>
                  <a:lnTo>
                    <a:pt x="141207" y="158082"/>
                  </a:lnTo>
                  <a:lnTo>
                    <a:pt x="85608" y="170209"/>
                  </a:lnTo>
                  <a:lnTo>
                    <a:pt x="26871" y="17782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48435" y="1221305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37906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39279" y="1200170"/>
              <a:ext cx="140784" cy="136950"/>
            </a:xfrm>
            <a:custGeom>
              <a:avLst/>
              <a:gdLst/>
              <a:ahLst/>
              <a:cxnLst/>
              <a:rect l="0" t="0" r="0" b="0"/>
              <a:pathLst>
                <a:path w="140784" h="136950">
                  <a:moveTo>
                    <a:pt x="24969" y="52721"/>
                  </a:moveTo>
                  <a:lnTo>
                    <a:pt x="24969" y="111338"/>
                  </a:lnTo>
                  <a:lnTo>
                    <a:pt x="22630" y="117535"/>
                  </a:lnTo>
                  <a:lnTo>
                    <a:pt x="18730" y="119327"/>
                  </a:lnTo>
                  <a:lnTo>
                    <a:pt x="13791" y="118182"/>
                  </a:lnTo>
                  <a:lnTo>
                    <a:pt x="9328" y="113909"/>
                  </a:lnTo>
                  <a:lnTo>
                    <a:pt x="1250" y="99803"/>
                  </a:lnTo>
                  <a:lnTo>
                    <a:pt x="0" y="78715"/>
                  </a:lnTo>
                  <a:lnTo>
                    <a:pt x="8728" y="32639"/>
                  </a:lnTo>
                  <a:lnTo>
                    <a:pt x="23927" y="5956"/>
                  </a:lnTo>
                  <a:lnTo>
                    <a:pt x="32463" y="1657"/>
                  </a:lnTo>
                  <a:lnTo>
                    <a:pt x="54426" y="0"/>
                  </a:lnTo>
                  <a:lnTo>
                    <a:pt x="87510" y="11234"/>
                  </a:lnTo>
                  <a:lnTo>
                    <a:pt x="113950" y="34969"/>
                  </a:lnTo>
                  <a:lnTo>
                    <a:pt x="131012" y="64229"/>
                  </a:lnTo>
                  <a:lnTo>
                    <a:pt x="139496" y="118115"/>
                  </a:lnTo>
                  <a:lnTo>
                    <a:pt x="140783" y="136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07909" y="1063378"/>
              <a:ext cx="19594" cy="326384"/>
            </a:xfrm>
            <a:custGeom>
              <a:avLst/>
              <a:gdLst/>
              <a:ahLst/>
              <a:cxnLst/>
              <a:rect l="0" t="0" r="0" b="0"/>
              <a:pathLst>
                <a:path w="19594" h="326384">
                  <a:moveTo>
                    <a:pt x="9065" y="0"/>
                  </a:moveTo>
                  <a:lnTo>
                    <a:pt x="5945" y="57264"/>
                  </a:lnTo>
                  <a:lnTo>
                    <a:pt x="0" y="118156"/>
                  </a:lnTo>
                  <a:lnTo>
                    <a:pt x="6061" y="177584"/>
                  </a:lnTo>
                  <a:lnTo>
                    <a:pt x="8175" y="231992"/>
                  </a:lnTo>
                  <a:lnTo>
                    <a:pt x="12009" y="290364"/>
                  </a:lnTo>
                  <a:lnTo>
                    <a:pt x="1959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53114" y="1094963"/>
              <a:ext cx="184918" cy="171587"/>
            </a:xfrm>
            <a:custGeom>
              <a:avLst/>
              <a:gdLst/>
              <a:ahLst/>
              <a:cxnLst/>
              <a:rect l="0" t="0" r="0" b="0"/>
              <a:pathLst>
                <a:path w="184918" h="171587">
                  <a:moveTo>
                    <a:pt x="184917" y="126342"/>
                  </a:moveTo>
                  <a:lnTo>
                    <a:pt x="126300" y="131931"/>
                  </a:lnTo>
                  <a:lnTo>
                    <a:pt x="69703" y="156006"/>
                  </a:lnTo>
                  <a:lnTo>
                    <a:pt x="27108" y="171586"/>
                  </a:lnTo>
                  <a:lnTo>
                    <a:pt x="18880" y="170543"/>
                  </a:lnTo>
                  <a:lnTo>
                    <a:pt x="12224" y="166338"/>
                  </a:lnTo>
                  <a:lnTo>
                    <a:pt x="6617" y="160025"/>
                  </a:lnTo>
                  <a:lnTo>
                    <a:pt x="387" y="137413"/>
                  </a:lnTo>
                  <a:lnTo>
                    <a:pt x="0" y="98037"/>
                  </a:lnTo>
                  <a:lnTo>
                    <a:pt x="13557" y="42546"/>
                  </a:lnTo>
                  <a:lnTo>
                    <a:pt x="269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27240" y="1000207"/>
              <a:ext cx="142460" cy="336913"/>
            </a:xfrm>
            <a:custGeom>
              <a:avLst/>
              <a:gdLst/>
              <a:ahLst/>
              <a:cxnLst/>
              <a:rect l="0" t="0" r="0" b="0"/>
              <a:pathLst>
                <a:path w="142460" h="336913">
                  <a:moveTo>
                    <a:pt x="16117" y="0"/>
                  </a:moveTo>
                  <a:lnTo>
                    <a:pt x="7784" y="37478"/>
                  </a:lnTo>
                  <a:lnTo>
                    <a:pt x="6023" y="94490"/>
                  </a:lnTo>
                  <a:lnTo>
                    <a:pt x="5718" y="150440"/>
                  </a:lnTo>
                  <a:lnTo>
                    <a:pt x="5627" y="205881"/>
                  </a:lnTo>
                  <a:lnTo>
                    <a:pt x="5600" y="259354"/>
                  </a:lnTo>
                  <a:lnTo>
                    <a:pt x="4421" y="313229"/>
                  </a:lnTo>
                  <a:lnTo>
                    <a:pt x="2471" y="314105"/>
                  </a:lnTo>
                  <a:lnTo>
                    <a:pt x="0" y="311178"/>
                  </a:lnTo>
                  <a:lnTo>
                    <a:pt x="4044" y="251952"/>
                  </a:lnTo>
                  <a:lnTo>
                    <a:pt x="10873" y="201976"/>
                  </a:lnTo>
                  <a:lnTo>
                    <a:pt x="16130" y="193143"/>
                  </a:lnTo>
                  <a:lnTo>
                    <a:pt x="31331" y="180208"/>
                  </a:lnTo>
                  <a:lnTo>
                    <a:pt x="40298" y="178630"/>
                  </a:lnTo>
                  <a:lnTo>
                    <a:pt x="59620" y="183116"/>
                  </a:lnTo>
                  <a:lnTo>
                    <a:pt x="76786" y="196028"/>
                  </a:lnTo>
                  <a:lnTo>
                    <a:pt x="106870" y="238503"/>
                  </a:lnTo>
                  <a:lnTo>
                    <a:pt x="130941" y="294317"/>
                  </a:lnTo>
                  <a:lnTo>
                    <a:pt x="14245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93480" y="1198645"/>
              <a:ext cx="129752" cy="160018"/>
            </a:xfrm>
            <a:custGeom>
              <a:avLst/>
              <a:gdLst/>
              <a:ahLst/>
              <a:cxnLst/>
              <a:rect l="0" t="0" r="0" b="0"/>
              <a:pathLst>
                <a:path w="129752" h="160018">
                  <a:moveTo>
                    <a:pt x="102561" y="12132"/>
                  </a:moveTo>
                  <a:lnTo>
                    <a:pt x="91383" y="953"/>
                  </a:lnTo>
                  <a:lnTo>
                    <a:pt x="84580" y="0"/>
                  </a:lnTo>
                  <a:lnTo>
                    <a:pt x="67664" y="5180"/>
                  </a:lnTo>
                  <a:lnTo>
                    <a:pt x="29349" y="34122"/>
                  </a:lnTo>
                  <a:lnTo>
                    <a:pt x="16210" y="48811"/>
                  </a:lnTo>
                  <a:lnTo>
                    <a:pt x="6471" y="67038"/>
                  </a:lnTo>
                  <a:lnTo>
                    <a:pt x="0" y="102620"/>
                  </a:lnTo>
                  <a:lnTo>
                    <a:pt x="4726" y="122928"/>
                  </a:lnTo>
                  <a:lnTo>
                    <a:pt x="26824" y="155030"/>
                  </a:lnTo>
                  <a:lnTo>
                    <a:pt x="35692" y="158870"/>
                  </a:lnTo>
                  <a:lnTo>
                    <a:pt x="58024" y="160017"/>
                  </a:lnTo>
                  <a:lnTo>
                    <a:pt x="91315" y="148496"/>
                  </a:lnTo>
                  <a:lnTo>
                    <a:pt x="117816" y="130265"/>
                  </a:lnTo>
                  <a:lnTo>
                    <a:pt x="126889" y="110649"/>
                  </a:lnTo>
                  <a:lnTo>
                    <a:pt x="129751" y="87503"/>
                  </a:lnTo>
                  <a:lnTo>
                    <a:pt x="117075" y="25147"/>
                  </a:lnTo>
                  <a:lnTo>
                    <a:pt x="113090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76143" y="1179191"/>
              <a:ext cx="140998" cy="170420"/>
            </a:xfrm>
            <a:custGeom>
              <a:avLst/>
              <a:gdLst/>
              <a:ahLst/>
              <a:cxnLst/>
              <a:rect l="0" t="0" r="0" b="0"/>
              <a:pathLst>
                <a:path w="140998" h="170420">
                  <a:moveTo>
                    <a:pt x="14655" y="0"/>
                  </a:moveTo>
                  <a:lnTo>
                    <a:pt x="0" y="55141"/>
                  </a:lnTo>
                  <a:lnTo>
                    <a:pt x="3268" y="118170"/>
                  </a:lnTo>
                  <a:lnTo>
                    <a:pt x="8814" y="143767"/>
                  </a:lnTo>
                  <a:lnTo>
                    <a:pt x="14270" y="153167"/>
                  </a:lnTo>
                  <a:lnTo>
                    <a:pt x="29691" y="166730"/>
                  </a:lnTo>
                  <a:lnTo>
                    <a:pt x="51363" y="170419"/>
                  </a:lnTo>
                  <a:lnTo>
                    <a:pt x="63694" y="169765"/>
                  </a:lnTo>
                  <a:lnTo>
                    <a:pt x="83633" y="159679"/>
                  </a:lnTo>
                  <a:lnTo>
                    <a:pt x="92226" y="152076"/>
                  </a:lnTo>
                  <a:lnTo>
                    <a:pt x="109908" y="119019"/>
                  </a:lnTo>
                  <a:lnTo>
                    <a:pt x="130072" y="63593"/>
                  </a:lnTo>
                  <a:lnTo>
                    <a:pt x="14099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66256" y="1158134"/>
              <a:ext cx="98283" cy="171356"/>
            </a:xfrm>
            <a:custGeom>
              <a:avLst/>
              <a:gdLst/>
              <a:ahLst/>
              <a:cxnLst/>
              <a:rect l="0" t="0" r="0" b="0"/>
              <a:pathLst>
                <a:path w="98283" h="171356">
                  <a:moveTo>
                    <a:pt x="3526" y="84228"/>
                  </a:moveTo>
                  <a:lnTo>
                    <a:pt x="22654" y="145339"/>
                  </a:lnTo>
                  <a:lnTo>
                    <a:pt x="35450" y="171355"/>
                  </a:lnTo>
                  <a:lnTo>
                    <a:pt x="34168" y="170389"/>
                  </a:lnTo>
                  <a:lnTo>
                    <a:pt x="27673" y="159957"/>
                  </a:lnTo>
                  <a:lnTo>
                    <a:pt x="6999" y="97303"/>
                  </a:lnTo>
                  <a:lnTo>
                    <a:pt x="0" y="74832"/>
                  </a:lnTo>
                  <a:lnTo>
                    <a:pt x="2349" y="53146"/>
                  </a:lnTo>
                  <a:lnTo>
                    <a:pt x="6251" y="42450"/>
                  </a:lnTo>
                  <a:lnTo>
                    <a:pt x="19945" y="27445"/>
                  </a:lnTo>
                  <a:lnTo>
                    <a:pt x="57332" y="8281"/>
                  </a:lnTo>
                  <a:lnTo>
                    <a:pt x="982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60113" y="1131488"/>
              <a:ext cx="134242" cy="218907"/>
            </a:xfrm>
            <a:custGeom>
              <a:avLst/>
              <a:gdLst/>
              <a:ahLst/>
              <a:cxnLst/>
              <a:rect l="0" t="0" r="0" b="0"/>
              <a:pathLst>
                <a:path w="134242" h="218907">
                  <a:moveTo>
                    <a:pt x="104467" y="5589"/>
                  </a:moveTo>
                  <a:lnTo>
                    <a:pt x="87700" y="0"/>
                  </a:lnTo>
                  <a:lnTo>
                    <a:pt x="70108" y="376"/>
                  </a:lnTo>
                  <a:lnTo>
                    <a:pt x="51762" y="5612"/>
                  </a:lnTo>
                  <a:lnTo>
                    <a:pt x="8085" y="34593"/>
                  </a:lnTo>
                  <a:lnTo>
                    <a:pt x="2778" y="43642"/>
                  </a:lnTo>
                  <a:lnTo>
                    <a:pt x="0" y="66176"/>
                  </a:lnTo>
                  <a:lnTo>
                    <a:pt x="3237" y="76396"/>
                  </a:lnTo>
                  <a:lnTo>
                    <a:pt x="16192" y="93991"/>
                  </a:lnTo>
                  <a:lnTo>
                    <a:pt x="36768" y="106490"/>
                  </a:lnTo>
                  <a:lnTo>
                    <a:pt x="88105" y="124046"/>
                  </a:lnTo>
                  <a:lnTo>
                    <a:pt x="123796" y="140773"/>
                  </a:lnTo>
                  <a:lnTo>
                    <a:pt x="130221" y="149524"/>
                  </a:lnTo>
                  <a:lnTo>
                    <a:pt x="134241" y="171726"/>
                  </a:lnTo>
                  <a:lnTo>
                    <a:pt x="129008" y="190952"/>
                  </a:lnTo>
                  <a:lnTo>
                    <a:pt x="124338" y="199354"/>
                  </a:lnTo>
                  <a:lnTo>
                    <a:pt x="106670" y="211810"/>
                  </a:lnTo>
                  <a:lnTo>
                    <a:pt x="84389" y="218906"/>
                  </a:lnTo>
                  <a:lnTo>
                    <a:pt x="30767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01450" y="1337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423241" y="897752"/>
            <a:ext cx="2289137" cy="512555"/>
            <a:chOff x="7423241" y="897752"/>
            <a:chExt cx="2289137" cy="512555"/>
          </a:xfrm>
        </p:grpSpPr>
        <p:sp>
          <p:nvSpPr>
            <p:cNvPr id="74" name="Freeform 73"/>
            <p:cNvSpPr/>
            <p:nvPr/>
          </p:nvSpPr>
          <p:spPr>
            <a:xfrm>
              <a:off x="7423241" y="947564"/>
              <a:ext cx="20407" cy="431670"/>
            </a:xfrm>
            <a:custGeom>
              <a:avLst/>
              <a:gdLst/>
              <a:ahLst/>
              <a:cxnLst/>
              <a:rect l="0" t="0" r="0" b="0"/>
              <a:pathLst>
                <a:path w="20407" h="431670">
                  <a:moveTo>
                    <a:pt x="9878" y="0"/>
                  </a:moveTo>
                  <a:lnTo>
                    <a:pt x="1545" y="52051"/>
                  </a:lnTo>
                  <a:lnTo>
                    <a:pt x="0" y="111349"/>
                  </a:lnTo>
                  <a:lnTo>
                    <a:pt x="2662" y="168303"/>
                  </a:lnTo>
                  <a:lnTo>
                    <a:pt x="8453" y="224578"/>
                  </a:lnTo>
                  <a:lnTo>
                    <a:pt x="15045" y="277892"/>
                  </a:lnTo>
                  <a:lnTo>
                    <a:pt x="18818" y="332553"/>
                  </a:lnTo>
                  <a:lnTo>
                    <a:pt x="20093" y="392680"/>
                  </a:lnTo>
                  <a:lnTo>
                    <a:pt x="2040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01575" y="95809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5589" y="228449"/>
                  </a:lnTo>
                  <a:lnTo>
                    <a:pt x="9553" y="289924"/>
                  </a:lnTo>
                  <a:lnTo>
                    <a:pt x="11409" y="339887"/>
                  </a:lnTo>
                  <a:lnTo>
                    <a:pt x="18804" y="39304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54176" y="1179191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8"/>
                  </a:lnTo>
                  <a:lnTo>
                    <a:pt x="2583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90111" y="1168663"/>
              <a:ext cx="129464" cy="194028"/>
            </a:xfrm>
            <a:custGeom>
              <a:avLst/>
              <a:gdLst/>
              <a:ahLst/>
              <a:cxnLst/>
              <a:rect l="0" t="0" r="0" b="0"/>
              <a:pathLst>
                <a:path w="129464" h="194028">
                  <a:moveTo>
                    <a:pt x="79920" y="10528"/>
                  </a:moveTo>
                  <a:lnTo>
                    <a:pt x="48638" y="20104"/>
                  </a:lnTo>
                  <a:lnTo>
                    <a:pt x="32481" y="30772"/>
                  </a:lnTo>
                  <a:lnTo>
                    <a:pt x="10232" y="61110"/>
                  </a:lnTo>
                  <a:lnTo>
                    <a:pt x="0" y="105324"/>
                  </a:lnTo>
                  <a:lnTo>
                    <a:pt x="2558" y="144291"/>
                  </a:lnTo>
                  <a:lnTo>
                    <a:pt x="16313" y="178063"/>
                  </a:lnTo>
                  <a:lnTo>
                    <a:pt x="24648" y="185389"/>
                  </a:lnTo>
                  <a:lnTo>
                    <a:pt x="46385" y="193529"/>
                  </a:lnTo>
                  <a:lnTo>
                    <a:pt x="68525" y="194027"/>
                  </a:lnTo>
                  <a:lnTo>
                    <a:pt x="88894" y="189180"/>
                  </a:lnTo>
                  <a:lnTo>
                    <a:pt x="105745" y="179226"/>
                  </a:lnTo>
                  <a:lnTo>
                    <a:pt x="117913" y="160764"/>
                  </a:lnTo>
                  <a:lnTo>
                    <a:pt x="126052" y="136961"/>
                  </a:lnTo>
                  <a:lnTo>
                    <a:pt x="129463" y="98423"/>
                  </a:lnTo>
                  <a:lnTo>
                    <a:pt x="122416" y="64257"/>
                  </a:lnTo>
                  <a:lnTo>
                    <a:pt x="112065" y="42597"/>
                  </a:lnTo>
                  <a:lnTo>
                    <a:pt x="96547" y="27510"/>
                  </a:lnTo>
                  <a:lnTo>
                    <a:pt x="58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88040" y="1158134"/>
              <a:ext cx="263735" cy="213708"/>
            </a:xfrm>
            <a:custGeom>
              <a:avLst/>
              <a:gdLst/>
              <a:ahLst/>
              <a:cxnLst/>
              <a:rect l="0" t="0" r="0" b="0"/>
              <a:pathLst>
                <a:path w="263735" h="213708">
                  <a:moveTo>
                    <a:pt x="8333" y="42114"/>
                  </a:moveTo>
                  <a:lnTo>
                    <a:pt x="0" y="91045"/>
                  </a:lnTo>
                  <a:lnTo>
                    <a:pt x="1574" y="132651"/>
                  </a:lnTo>
                  <a:lnTo>
                    <a:pt x="12587" y="178151"/>
                  </a:lnTo>
                  <a:lnTo>
                    <a:pt x="28180" y="204734"/>
                  </a:lnTo>
                  <a:lnTo>
                    <a:pt x="36772" y="209019"/>
                  </a:lnTo>
                  <a:lnTo>
                    <a:pt x="58798" y="210661"/>
                  </a:lnTo>
                  <a:lnTo>
                    <a:pt x="67712" y="207121"/>
                  </a:lnTo>
                  <a:lnTo>
                    <a:pt x="80737" y="193829"/>
                  </a:lnTo>
                  <a:lnTo>
                    <a:pt x="94647" y="166616"/>
                  </a:lnTo>
                  <a:lnTo>
                    <a:pt x="100587" y="130736"/>
                  </a:lnTo>
                  <a:lnTo>
                    <a:pt x="102591" y="128102"/>
                  </a:lnTo>
                  <a:lnTo>
                    <a:pt x="105097" y="132195"/>
                  </a:lnTo>
                  <a:lnTo>
                    <a:pt x="123113" y="169612"/>
                  </a:lnTo>
                  <a:lnTo>
                    <a:pt x="148016" y="194795"/>
                  </a:lnTo>
                  <a:lnTo>
                    <a:pt x="177622" y="211485"/>
                  </a:lnTo>
                  <a:lnTo>
                    <a:pt x="198216" y="213707"/>
                  </a:lnTo>
                  <a:lnTo>
                    <a:pt x="217897" y="209624"/>
                  </a:lnTo>
                  <a:lnTo>
                    <a:pt x="234444" y="200011"/>
                  </a:lnTo>
                  <a:lnTo>
                    <a:pt x="246477" y="184820"/>
                  </a:lnTo>
                  <a:lnTo>
                    <a:pt x="263734" y="140883"/>
                  </a:lnTo>
                  <a:lnTo>
                    <a:pt x="263642" y="100885"/>
                  </a:lnTo>
                  <a:lnTo>
                    <a:pt x="250616" y="59398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12884" y="983092"/>
              <a:ext cx="125728" cy="385613"/>
            </a:xfrm>
            <a:custGeom>
              <a:avLst/>
              <a:gdLst/>
              <a:ahLst/>
              <a:cxnLst/>
              <a:rect l="0" t="0" r="0" b="0"/>
              <a:pathLst>
                <a:path w="125728" h="385613">
                  <a:moveTo>
                    <a:pt x="73085" y="385612"/>
                  </a:moveTo>
                  <a:lnTo>
                    <a:pt x="55126" y="323332"/>
                  </a:lnTo>
                  <a:lnTo>
                    <a:pt x="37936" y="261005"/>
                  </a:lnTo>
                  <a:lnTo>
                    <a:pt x="23941" y="200688"/>
                  </a:lnTo>
                  <a:lnTo>
                    <a:pt x="13420" y="150925"/>
                  </a:lnTo>
                  <a:lnTo>
                    <a:pt x="2504" y="91596"/>
                  </a:lnTo>
                  <a:lnTo>
                    <a:pt x="0" y="34817"/>
                  </a:lnTo>
                  <a:lnTo>
                    <a:pt x="3305" y="24237"/>
                  </a:lnTo>
                  <a:lnTo>
                    <a:pt x="9017" y="16014"/>
                  </a:lnTo>
                  <a:lnTo>
                    <a:pt x="16335" y="9362"/>
                  </a:lnTo>
                  <a:lnTo>
                    <a:pt x="36945" y="1971"/>
                  </a:lnTo>
                  <a:lnTo>
                    <a:pt x="48991" y="0"/>
                  </a:lnTo>
                  <a:lnTo>
                    <a:pt x="71736" y="4049"/>
                  </a:lnTo>
                  <a:lnTo>
                    <a:pt x="125727" y="2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80684" y="118972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0" y="10528"/>
                  </a:lnTo>
                  <a:lnTo>
                    <a:pt x="46306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09186" y="1218163"/>
              <a:ext cx="224224" cy="140190"/>
            </a:xfrm>
            <a:custGeom>
              <a:avLst/>
              <a:gdLst/>
              <a:ahLst/>
              <a:cxnLst/>
              <a:rect l="0" t="0" r="0" b="0"/>
              <a:pathLst>
                <a:path w="224224" h="140190">
                  <a:moveTo>
                    <a:pt x="118938" y="66313"/>
                  </a:moveTo>
                  <a:lnTo>
                    <a:pt x="109363" y="35031"/>
                  </a:lnTo>
                  <a:lnTo>
                    <a:pt x="98694" y="18875"/>
                  </a:lnTo>
                  <a:lnTo>
                    <a:pt x="83035" y="7015"/>
                  </a:lnTo>
                  <a:lnTo>
                    <a:pt x="73946" y="2215"/>
                  </a:lnTo>
                  <a:lnTo>
                    <a:pt x="54488" y="0"/>
                  </a:lnTo>
                  <a:lnTo>
                    <a:pt x="44386" y="1048"/>
                  </a:lnTo>
                  <a:lnTo>
                    <a:pt x="26922" y="11570"/>
                  </a:lnTo>
                  <a:lnTo>
                    <a:pt x="12531" y="27945"/>
                  </a:lnTo>
                  <a:lnTo>
                    <a:pt x="2237" y="46921"/>
                  </a:lnTo>
                  <a:lnTo>
                    <a:pt x="0" y="67053"/>
                  </a:lnTo>
                  <a:lnTo>
                    <a:pt x="8097" y="108573"/>
                  </a:lnTo>
                  <a:lnTo>
                    <a:pt x="20543" y="126430"/>
                  </a:lnTo>
                  <a:lnTo>
                    <a:pt x="28775" y="134467"/>
                  </a:lnTo>
                  <a:lnTo>
                    <a:pt x="38942" y="138655"/>
                  </a:lnTo>
                  <a:lnTo>
                    <a:pt x="62717" y="140189"/>
                  </a:lnTo>
                  <a:lnTo>
                    <a:pt x="82643" y="133852"/>
                  </a:lnTo>
                  <a:lnTo>
                    <a:pt x="114499" y="110720"/>
                  </a:lnTo>
                  <a:lnTo>
                    <a:pt x="130621" y="84930"/>
                  </a:lnTo>
                  <a:lnTo>
                    <a:pt x="132709" y="65229"/>
                  </a:lnTo>
                  <a:lnTo>
                    <a:pt x="131629" y="55062"/>
                  </a:lnTo>
                  <a:lnTo>
                    <a:pt x="132078" y="51793"/>
                  </a:lnTo>
                  <a:lnTo>
                    <a:pt x="133547" y="53124"/>
                  </a:lnTo>
                  <a:lnTo>
                    <a:pt x="168927" y="109504"/>
                  </a:lnTo>
                  <a:lnTo>
                    <a:pt x="185609" y="123724"/>
                  </a:lnTo>
                  <a:lnTo>
                    <a:pt x="208492" y="135186"/>
                  </a:lnTo>
                  <a:lnTo>
                    <a:pt x="224223" y="140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47933" y="1184430"/>
              <a:ext cx="80233" cy="177332"/>
            </a:xfrm>
            <a:custGeom>
              <a:avLst/>
              <a:gdLst/>
              <a:ahLst/>
              <a:cxnLst/>
              <a:rect l="0" t="0" r="0" b="0"/>
              <a:pathLst>
                <a:path w="80233" h="177332">
                  <a:moveTo>
                    <a:pt x="17062" y="89518"/>
                  </a:moveTo>
                  <a:lnTo>
                    <a:pt x="17062" y="111875"/>
                  </a:lnTo>
                  <a:lnTo>
                    <a:pt x="40781" y="173860"/>
                  </a:lnTo>
                  <a:lnTo>
                    <a:pt x="44573" y="177331"/>
                  </a:lnTo>
                  <a:lnTo>
                    <a:pt x="48271" y="176136"/>
                  </a:lnTo>
                  <a:lnTo>
                    <a:pt x="51905" y="171830"/>
                  </a:lnTo>
                  <a:lnTo>
                    <a:pt x="51989" y="165450"/>
                  </a:lnTo>
                  <a:lnTo>
                    <a:pt x="22834" y="102611"/>
                  </a:lnTo>
                  <a:lnTo>
                    <a:pt x="4994" y="68051"/>
                  </a:lnTo>
                  <a:lnTo>
                    <a:pt x="0" y="42152"/>
                  </a:lnTo>
                  <a:lnTo>
                    <a:pt x="4019" y="21283"/>
                  </a:lnTo>
                  <a:lnTo>
                    <a:pt x="8367" y="12443"/>
                  </a:lnTo>
                  <a:lnTo>
                    <a:pt x="17115" y="6549"/>
                  </a:lnTo>
                  <a:lnTo>
                    <a:pt x="42432" y="0"/>
                  </a:lnTo>
                  <a:lnTo>
                    <a:pt x="60703" y="209"/>
                  </a:lnTo>
                  <a:lnTo>
                    <a:pt x="80232" y="5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83977" y="958675"/>
              <a:ext cx="196915" cy="441697"/>
            </a:xfrm>
            <a:custGeom>
              <a:avLst/>
              <a:gdLst/>
              <a:ahLst/>
              <a:cxnLst/>
              <a:rect l="0" t="0" r="0" b="0"/>
              <a:pathLst>
                <a:path w="196915" h="441697">
                  <a:moveTo>
                    <a:pt x="112686" y="336330"/>
                  </a:moveTo>
                  <a:lnTo>
                    <a:pt x="93559" y="276389"/>
                  </a:lnTo>
                  <a:lnTo>
                    <a:pt x="82348" y="258607"/>
                  </a:lnTo>
                  <a:lnTo>
                    <a:pt x="73743" y="252929"/>
                  </a:lnTo>
                  <a:lnTo>
                    <a:pt x="51705" y="246620"/>
                  </a:lnTo>
                  <a:lnTo>
                    <a:pt x="41616" y="248447"/>
                  </a:lnTo>
                  <a:lnTo>
                    <a:pt x="24167" y="259836"/>
                  </a:lnTo>
                  <a:lnTo>
                    <a:pt x="11733" y="279716"/>
                  </a:lnTo>
                  <a:lnTo>
                    <a:pt x="3477" y="305319"/>
                  </a:lnTo>
                  <a:lnTo>
                    <a:pt x="0" y="350278"/>
                  </a:lnTo>
                  <a:lnTo>
                    <a:pt x="11784" y="409093"/>
                  </a:lnTo>
                  <a:lnTo>
                    <a:pt x="24557" y="427551"/>
                  </a:lnTo>
                  <a:lnTo>
                    <a:pt x="32877" y="435748"/>
                  </a:lnTo>
                  <a:lnTo>
                    <a:pt x="41932" y="440043"/>
                  </a:lnTo>
                  <a:lnTo>
                    <a:pt x="61353" y="441696"/>
                  </a:lnTo>
                  <a:lnTo>
                    <a:pt x="78563" y="435412"/>
                  </a:lnTo>
                  <a:lnTo>
                    <a:pt x="86428" y="430461"/>
                  </a:lnTo>
                  <a:lnTo>
                    <a:pt x="108675" y="395546"/>
                  </a:lnTo>
                  <a:lnTo>
                    <a:pt x="130085" y="348156"/>
                  </a:lnTo>
                  <a:lnTo>
                    <a:pt x="145658" y="285891"/>
                  </a:lnTo>
                  <a:lnTo>
                    <a:pt x="152091" y="232348"/>
                  </a:lnTo>
                  <a:lnTo>
                    <a:pt x="161501" y="179569"/>
                  </a:lnTo>
                  <a:lnTo>
                    <a:pt x="164573" y="119058"/>
                  </a:lnTo>
                  <a:lnTo>
                    <a:pt x="165105" y="63723"/>
                  </a:lnTo>
                  <a:lnTo>
                    <a:pt x="159695" y="3801"/>
                  </a:lnTo>
                  <a:lnTo>
                    <a:pt x="156893" y="0"/>
                  </a:lnTo>
                  <a:lnTo>
                    <a:pt x="153856" y="2146"/>
                  </a:lnTo>
                  <a:lnTo>
                    <a:pt x="150661" y="8255"/>
                  </a:lnTo>
                  <a:lnTo>
                    <a:pt x="145534" y="61258"/>
                  </a:lnTo>
                  <a:lnTo>
                    <a:pt x="144645" y="119127"/>
                  </a:lnTo>
                  <a:lnTo>
                    <a:pt x="144438" y="164146"/>
                  </a:lnTo>
                  <a:lnTo>
                    <a:pt x="149910" y="213173"/>
                  </a:lnTo>
                  <a:lnTo>
                    <a:pt x="158941" y="266693"/>
                  </a:lnTo>
                  <a:lnTo>
                    <a:pt x="172472" y="329680"/>
                  </a:lnTo>
                  <a:lnTo>
                    <a:pt x="182913" y="362435"/>
                  </a:lnTo>
                  <a:lnTo>
                    <a:pt x="196914" y="378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454591" y="123183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7235" y="27556"/>
                  </a:lnTo>
                  <a:lnTo>
                    <a:pt x="9877" y="8065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54591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576960" y="897752"/>
              <a:ext cx="135418" cy="512555"/>
            </a:xfrm>
            <a:custGeom>
              <a:avLst/>
              <a:gdLst/>
              <a:ahLst/>
              <a:cxnLst/>
              <a:rect l="0" t="0" r="0" b="0"/>
              <a:pathLst>
                <a:path w="135418" h="512555">
                  <a:moveTo>
                    <a:pt x="88201" y="407781"/>
                  </a:moveTo>
                  <a:lnTo>
                    <a:pt x="88201" y="385424"/>
                  </a:lnTo>
                  <a:lnTo>
                    <a:pt x="77022" y="354754"/>
                  </a:lnTo>
                  <a:lnTo>
                    <a:pt x="62175" y="340150"/>
                  </a:lnTo>
                  <a:lnTo>
                    <a:pt x="53303" y="334618"/>
                  </a:lnTo>
                  <a:lnTo>
                    <a:pt x="45048" y="333269"/>
                  </a:lnTo>
                  <a:lnTo>
                    <a:pt x="37205" y="334710"/>
                  </a:lnTo>
                  <a:lnTo>
                    <a:pt x="29638" y="338010"/>
                  </a:lnTo>
                  <a:lnTo>
                    <a:pt x="18110" y="351035"/>
                  </a:lnTo>
                  <a:lnTo>
                    <a:pt x="1176" y="387993"/>
                  </a:lnTo>
                  <a:lnTo>
                    <a:pt x="0" y="411465"/>
                  </a:lnTo>
                  <a:lnTo>
                    <a:pt x="8777" y="459072"/>
                  </a:lnTo>
                  <a:lnTo>
                    <a:pt x="23984" y="491609"/>
                  </a:lnTo>
                  <a:lnTo>
                    <a:pt x="39773" y="506649"/>
                  </a:lnTo>
                  <a:lnTo>
                    <a:pt x="48896" y="512298"/>
                  </a:lnTo>
                  <a:lnTo>
                    <a:pt x="58489" y="512554"/>
                  </a:lnTo>
                  <a:lnTo>
                    <a:pt x="78504" y="503480"/>
                  </a:lnTo>
                  <a:lnTo>
                    <a:pt x="95979" y="481509"/>
                  </a:lnTo>
                  <a:lnTo>
                    <a:pt x="110375" y="449908"/>
                  </a:lnTo>
                  <a:lnTo>
                    <a:pt x="123887" y="389588"/>
                  </a:lnTo>
                  <a:lnTo>
                    <a:pt x="128410" y="340519"/>
                  </a:lnTo>
                  <a:lnTo>
                    <a:pt x="133058" y="278898"/>
                  </a:lnTo>
                  <a:lnTo>
                    <a:pt x="135417" y="231163"/>
                  </a:lnTo>
                  <a:lnTo>
                    <a:pt x="131827" y="184264"/>
                  </a:lnTo>
                  <a:lnTo>
                    <a:pt x="130614" y="121604"/>
                  </a:lnTo>
                  <a:lnTo>
                    <a:pt x="118901" y="61476"/>
                  </a:lnTo>
                  <a:lnTo>
                    <a:pt x="105573" y="12862"/>
                  </a:lnTo>
                  <a:lnTo>
                    <a:pt x="99782" y="5292"/>
                  </a:lnTo>
                  <a:lnTo>
                    <a:pt x="92412" y="1415"/>
                  </a:lnTo>
                  <a:lnTo>
                    <a:pt x="83989" y="0"/>
                  </a:lnTo>
                  <a:lnTo>
                    <a:pt x="78374" y="4905"/>
                  </a:lnTo>
                  <a:lnTo>
                    <a:pt x="72135" y="25954"/>
                  </a:lnTo>
                  <a:lnTo>
                    <a:pt x="68623" y="81868"/>
                  </a:lnTo>
                  <a:lnTo>
                    <a:pt x="67583" y="133530"/>
                  </a:lnTo>
                  <a:lnTo>
                    <a:pt x="74466" y="194078"/>
                  </a:lnTo>
                  <a:lnTo>
                    <a:pt x="77891" y="242816"/>
                  </a:lnTo>
                  <a:lnTo>
                    <a:pt x="88937" y="301799"/>
                  </a:lnTo>
                  <a:lnTo>
                    <a:pt x="102384" y="358511"/>
                  </a:lnTo>
                  <a:lnTo>
                    <a:pt x="116305" y="415943"/>
                  </a:lnTo>
                  <a:lnTo>
                    <a:pt x="127201" y="466802"/>
                  </a:lnTo>
                  <a:lnTo>
                    <a:pt x="130314" y="481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00124" y="1547689"/>
            <a:ext cx="5294550" cy="754232"/>
            <a:chOff x="600124" y="1547689"/>
            <a:chExt cx="5294550" cy="754232"/>
          </a:xfrm>
        </p:grpSpPr>
        <p:sp>
          <p:nvSpPr>
            <p:cNvPr id="88" name="Freeform 87"/>
            <p:cNvSpPr/>
            <p:nvPr/>
          </p:nvSpPr>
          <p:spPr>
            <a:xfrm>
              <a:off x="600124" y="1982738"/>
              <a:ext cx="168457" cy="256445"/>
            </a:xfrm>
            <a:custGeom>
              <a:avLst/>
              <a:gdLst/>
              <a:ahLst/>
              <a:cxnLst/>
              <a:rect l="0" t="0" r="0" b="0"/>
              <a:pathLst>
                <a:path w="168457" h="256445">
                  <a:moveTo>
                    <a:pt x="0" y="133489"/>
                  </a:moveTo>
                  <a:lnTo>
                    <a:pt x="32452" y="139555"/>
                  </a:lnTo>
                  <a:lnTo>
                    <a:pt x="84342" y="128930"/>
                  </a:lnTo>
                  <a:lnTo>
                    <a:pt x="110258" y="113551"/>
                  </a:lnTo>
                  <a:lnTo>
                    <a:pt x="132755" y="94177"/>
                  </a:lnTo>
                  <a:lnTo>
                    <a:pt x="140890" y="74293"/>
                  </a:lnTo>
                  <a:lnTo>
                    <a:pt x="143336" y="51028"/>
                  </a:lnTo>
                  <a:lnTo>
                    <a:pt x="140524" y="28990"/>
                  </a:lnTo>
                  <a:lnTo>
                    <a:pt x="135797" y="20539"/>
                  </a:lnTo>
                  <a:lnTo>
                    <a:pt x="121185" y="8030"/>
                  </a:lnTo>
                  <a:lnTo>
                    <a:pt x="99874" y="1691"/>
                  </a:lnTo>
                  <a:lnTo>
                    <a:pt x="87639" y="0"/>
                  </a:lnTo>
                  <a:lnTo>
                    <a:pt x="64687" y="4361"/>
                  </a:lnTo>
                  <a:lnTo>
                    <a:pt x="35154" y="19970"/>
                  </a:lnTo>
                  <a:lnTo>
                    <a:pt x="20303" y="33903"/>
                  </a:lnTo>
                  <a:lnTo>
                    <a:pt x="9804" y="51794"/>
                  </a:lnTo>
                  <a:lnTo>
                    <a:pt x="2905" y="87187"/>
                  </a:lnTo>
                  <a:lnTo>
                    <a:pt x="6450" y="127309"/>
                  </a:lnTo>
                  <a:lnTo>
                    <a:pt x="26534" y="174383"/>
                  </a:lnTo>
                  <a:lnTo>
                    <a:pt x="59920" y="228085"/>
                  </a:lnTo>
                  <a:lnTo>
                    <a:pt x="76934" y="242993"/>
                  </a:lnTo>
                  <a:lnTo>
                    <a:pt x="97364" y="252348"/>
                  </a:lnTo>
                  <a:lnTo>
                    <a:pt x="132834" y="256444"/>
                  </a:lnTo>
                  <a:lnTo>
                    <a:pt x="168456" y="249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60948" y="2018432"/>
              <a:ext cx="223488" cy="163161"/>
            </a:xfrm>
            <a:custGeom>
              <a:avLst/>
              <a:gdLst/>
              <a:ahLst/>
              <a:cxnLst/>
              <a:rect l="0" t="0" r="0" b="0"/>
              <a:pathLst>
                <a:path w="223488" h="163161">
                  <a:moveTo>
                    <a:pt x="97145" y="139910"/>
                  </a:moveTo>
                  <a:lnTo>
                    <a:pt x="111616" y="106288"/>
                  </a:lnTo>
                  <a:lnTo>
                    <a:pt x="115081" y="69246"/>
                  </a:lnTo>
                  <a:lnTo>
                    <a:pt x="111745" y="46503"/>
                  </a:lnTo>
                  <a:lnTo>
                    <a:pt x="103244" y="27815"/>
                  </a:lnTo>
                  <a:lnTo>
                    <a:pt x="97701" y="19557"/>
                  </a:lnTo>
                  <a:lnTo>
                    <a:pt x="82184" y="7261"/>
                  </a:lnTo>
                  <a:lnTo>
                    <a:pt x="73133" y="2344"/>
                  </a:lnTo>
                  <a:lnTo>
                    <a:pt x="50598" y="0"/>
                  </a:lnTo>
                  <a:lnTo>
                    <a:pt x="38038" y="1013"/>
                  </a:lnTo>
                  <a:lnTo>
                    <a:pt x="28494" y="6368"/>
                  </a:lnTo>
                  <a:lnTo>
                    <a:pt x="14771" y="24796"/>
                  </a:lnTo>
                  <a:lnTo>
                    <a:pt x="468" y="61478"/>
                  </a:lnTo>
                  <a:lnTo>
                    <a:pt x="0" y="101983"/>
                  </a:lnTo>
                  <a:lnTo>
                    <a:pt x="12859" y="138031"/>
                  </a:lnTo>
                  <a:lnTo>
                    <a:pt x="28099" y="153892"/>
                  </a:lnTo>
                  <a:lnTo>
                    <a:pt x="37076" y="159760"/>
                  </a:lnTo>
                  <a:lnTo>
                    <a:pt x="56410" y="163160"/>
                  </a:lnTo>
                  <a:lnTo>
                    <a:pt x="66479" y="162429"/>
                  </a:lnTo>
                  <a:lnTo>
                    <a:pt x="75531" y="157262"/>
                  </a:lnTo>
                  <a:lnTo>
                    <a:pt x="91828" y="139043"/>
                  </a:lnTo>
                  <a:lnTo>
                    <a:pt x="108568" y="108067"/>
                  </a:lnTo>
                  <a:lnTo>
                    <a:pt x="117469" y="65943"/>
                  </a:lnTo>
                  <a:lnTo>
                    <a:pt x="120053" y="66032"/>
                  </a:lnTo>
                  <a:lnTo>
                    <a:pt x="163120" y="114485"/>
                  </a:lnTo>
                  <a:lnTo>
                    <a:pt x="185739" y="122761"/>
                  </a:lnTo>
                  <a:lnTo>
                    <a:pt x="223487" y="129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23517" y="1983748"/>
              <a:ext cx="171489" cy="167353"/>
            </a:xfrm>
            <a:custGeom>
              <a:avLst/>
              <a:gdLst/>
              <a:ahLst/>
              <a:cxnLst/>
              <a:rect l="0" t="0" r="0" b="0"/>
              <a:pathLst>
                <a:path w="171489" h="167353">
                  <a:moveTo>
                    <a:pt x="118845" y="27195"/>
                  </a:moveTo>
                  <a:lnTo>
                    <a:pt x="113256" y="10427"/>
                  </a:lnTo>
                  <a:lnTo>
                    <a:pt x="105760" y="5488"/>
                  </a:lnTo>
                  <a:lnTo>
                    <a:pt x="81834" y="0"/>
                  </a:lnTo>
                  <a:lnTo>
                    <a:pt x="46658" y="2499"/>
                  </a:lnTo>
                  <a:lnTo>
                    <a:pt x="27880" y="10760"/>
                  </a:lnTo>
                  <a:lnTo>
                    <a:pt x="19598" y="16238"/>
                  </a:lnTo>
                  <a:lnTo>
                    <a:pt x="7275" y="31684"/>
                  </a:lnTo>
                  <a:lnTo>
                    <a:pt x="2351" y="40716"/>
                  </a:lnTo>
                  <a:lnTo>
                    <a:pt x="0" y="60110"/>
                  </a:lnTo>
                  <a:lnTo>
                    <a:pt x="4024" y="80428"/>
                  </a:lnTo>
                  <a:lnTo>
                    <a:pt x="19443" y="110428"/>
                  </a:lnTo>
                  <a:lnTo>
                    <a:pt x="40000" y="134655"/>
                  </a:lnTo>
                  <a:lnTo>
                    <a:pt x="67798" y="155481"/>
                  </a:lnTo>
                  <a:lnTo>
                    <a:pt x="87969" y="165319"/>
                  </a:lnTo>
                  <a:lnTo>
                    <a:pt x="108632" y="167352"/>
                  </a:lnTo>
                  <a:lnTo>
                    <a:pt x="119055" y="166256"/>
                  </a:lnTo>
                  <a:lnTo>
                    <a:pt x="139996" y="155680"/>
                  </a:lnTo>
                  <a:lnTo>
                    <a:pt x="171488" y="132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26590" y="1842487"/>
              <a:ext cx="178986" cy="305327"/>
            </a:xfrm>
            <a:custGeom>
              <a:avLst/>
              <a:gdLst/>
              <a:ahLst/>
              <a:cxnLst/>
              <a:rect l="0" t="0" r="0" b="0"/>
              <a:pathLst>
                <a:path w="178986" h="305327">
                  <a:moveTo>
                    <a:pt x="0" y="0"/>
                  </a:moveTo>
                  <a:lnTo>
                    <a:pt x="0" y="58616"/>
                  </a:lnTo>
                  <a:lnTo>
                    <a:pt x="8406" y="113960"/>
                  </a:lnTo>
                  <a:lnTo>
                    <a:pt x="16789" y="162967"/>
                  </a:lnTo>
                  <a:lnTo>
                    <a:pt x="20962" y="213363"/>
                  </a:lnTo>
                  <a:lnTo>
                    <a:pt x="32260" y="269786"/>
                  </a:lnTo>
                  <a:lnTo>
                    <a:pt x="36565" y="286021"/>
                  </a:lnTo>
                  <a:lnTo>
                    <a:pt x="36075" y="285437"/>
                  </a:lnTo>
                  <a:lnTo>
                    <a:pt x="34579" y="281538"/>
                  </a:lnTo>
                  <a:lnTo>
                    <a:pt x="31980" y="228956"/>
                  </a:lnTo>
                  <a:lnTo>
                    <a:pt x="34101" y="203534"/>
                  </a:lnTo>
                  <a:lnTo>
                    <a:pt x="42842" y="180536"/>
                  </a:lnTo>
                  <a:lnTo>
                    <a:pt x="57646" y="164856"/>
                  </a:lnTo>
                  <a:lnTo>
                    <a:pt x="66506" y="159037"/>
                  </a:lnTo>
                  <a:lnTo>
                    <a:pt x="85711" y="155691"/>
                  </a:lnTo>
                  <a:lnTo>
                    <a:pt x="95745" y="156436"/>
                  </a:lnTo>
                  <a:lnTo>
                    <a:pt x="113133" y="166623"/>
                  </a:lnTo>
                  <a:lnTo>
                    <a:pt x="136076" y="195209"/>
                  </a:lnTo>
                  <a:lnTo>
                    <a:pt x="163456" y="252047"/>
                  </a:lnTo>
                  <a:lnTo>
                    <a:pt x="1789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70358" y="1883047"/>
              <a:ext cx="121698" cy="418874"/>
            </a:xfrm>
            <a:custGeom>
              <a:avLst/>
              <a:gdLst/>
              <a:ahLst/>
              <a:cxnLst/>
              <a:rect l="0" t="0" r="0" b="0"/>
              <a:pathLst>
                <a:path w="121698" h="418874">
                  <a:moveTo>
                    <a:pt x="8958" y="127896"/>
                  </a:moveTo>
                  <a:lnTo>
                    <a:pt x="14547" y="186512"/>
                  </a:lnTo>
                  <a:lnTo>
                    <a:pt x="19680" y="247922"/>
                  </a:lnTo>
                  <a:lnTo>
                    <a:pt x="27627" y="309445"/>
                  </a:lnTo>
                  <a:lnTo>
                    <a:pt x="35132" y="371988"/>
                  </a:lnTo>
                  <a:lnTo>
                    <a:pt x="38940" y="415209"/>
                  </a:lnTo>
                  <a:lnTo>
                    <a:pt x="38305" y="418873"/>
                  </a:lnTo>
                  <a:lnTo>
                    <a:pt x="34479" y="407348"/>
                  </a:lnTo>
                  <a:lnTo>
                    <a:pt x="30896" y="353458"/>
                  </a:lnTo>
                  <a:lnTo>
                    <a:pt x="27069" y="299660"/>
                  </a:lnTo>
                  <a:lnTo>
                    <a:pt x="15395" y="238123"/>
                  </a:lnTo>
                  <a:lnTo>
                    <a:pt x="5276" y="184472"/>
                  </a:lnTo>
                  <a:lnTo>
                    <a:pt x="458" y="131531"/>
                  </a:lnTo>
                  <a:lnTo>
                    <a:pt x="0" y="70815"/>
                  </a:lnTo>
                  <a:lnTo>
                    <a:pt x="8123" y="36113"/>
                  </a:lnTo>
                  <a:lnTo>
                    <a:pt x="18725" y="18473"/>
                  </a:lnTo>
                  <a:lnTo>
                    <a:pt x="34356" y="5954"/>
                  </a:lnTo>
                  <a:lnTo>
                    <a:pt x="43437" y="978"/>
                  </a:lnTo>
                  <a:lnTo>
                    <a:pt x="53001" y="0"/>
                  </a:lnTo>
                  <a:lnTo>
                    <a:pt x="72986" y="5152"/>
                  </a:lnTo>
                  <a:lnTo>
                    <a:pt x="90447" y="18361"/>
                  </a:lnTo>
                  <a:lnTo>
                    <a:pt x="104837" y="37100"/>
                  </a:lnTo>
                  <a:lnTo>
                    <a:pt x="118345" y="73957"/>
                  </a:lnTo>
                  <a:lnTo>
                    <a:pt x="121697" y="113344"/>
                  </a:lnTo>
                  <a:lnTo>
                    <a:pt x="118336" y="136636"/>
                  </a:lnTo>
                  <a:lnTo>
                    <a:pt x="109822" y="155567"/>
                  </a:lnTo>
                  <a:lnTo>
                    <a:pt x="104277" y="163891"/>
                  </a:lnTo>
                  <a:lnTo>
                    <a:pt x="88757" y="176259"/>
                  </a:lnTo>
                  <a:lnTo>
                    <a:pt x="30015" y="201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58300" y="172667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78271"/>
                  </a:lnTo>
                  <a:lnTo>
                    <a:pt x="18645" y="232196"/>
                  </a:lnTo>
                  <a:lnTo>
                    <a:pt x="28683" y="293524"/>
                  </a:lnTo>
                  <a:lnTo>
                    <a:pt x="38439" y="35290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66811" y="1894659"/>
              <a:ext cx="207345" cy="169239"/>
            </a:xfrm>
            <a:custGeom>
              <a:avLst/>
              <a:gdLst/>
              <a:ahLst/>
              <a:cxnLst/>
              <a:rect l="0" t="0" r="0" b="0"/>
              <a:pathLst>
                <a:path w="207345" h="169239">
                  <a:moveTo>
                    <a:pt x="91531" y="116284"/>
                  </a:moveTo>
                  <a:lnTo>
                    <a:pt x="91531" y="57667"/>
                  </a:lnTo>
                  <a:lnTo>
                    <a:pt x="80352" y="22877"/>
                  </a:lnTo>
                  <a:lnTo>
                    <a:pt x="65505" y="7309"/>
                  </a:lnTo>
                  <a:lnTo>
                    <a:pt x="56633" y="1520"/>
                  </a:lnTo>
                  <a:lnTo>
                    <a:pt x="47208" y="0"/>
                  </a:lnTo>
                  <a:lnTo>
                    <a:pt x="27378" y="4551"/>
                  </a:lnTo>
                  <a:lnTo>
                    <a:pt x="19516" y="10209"/>
                  </a:lnTo>
                  <a:lnTo>
                    <a:pt x="7662" y="25856"/>
                  </a:lnTo>
                  <a:lnTo>
                    <a:pt x="0" y="59984"/>
                  </a:lnTo>
                  <a:lnTo>
                    <a:pt x="3319" y="105322"/>
                  </a:lnTo>
                  <a:lnTo>
                    <a:pt x="11771" y="129349"/>
                  </a:lnTo>
                  <a:lnTo>
                    <a:pt x="36261" y="163838"/>
                  </a:lnTo>
                  <a:lnTo>
                    <a:pt x="45326" y="167874"/>
                  </a:lnTo>
                  <a:lnTo>
                    <a:pt x="67875" y="169238"/>
                  </a:lnTo>
                  <a:lnTo>
                    <a:pt x="76930" y="165625"/>
                  </a:lnTo>
                  <a:lnTo>
                    <a:pt x="90111" y="152251"/>
                  </a:lnTo>
                  <a:lnTo>
                    <a:pt x="104108" y="124991"/>
                  </a:lnTo>
                  <a:lnTo>
                    <a:pt x="110075" y="89098"/>
                  </a:lnTo>
                  <a:lnTo>
                    <a:pt x="112082" y="85292"/>
                  </a:lnTo>
                  <a:lnTo>
                    <a:pt x="114591" y="87433"/>
                  </a:lnTo>
                  <a:lnTo>
                    <a:pt x="117433" y="93540"/>
                  </a:lnTo>
                  <a:lnTo>
                    <a:pt x="138200" y="113314"/>
                  </a:lnTo>
                  <a:lnTo>
                    <a:pt x="159846" y="120813"/>
                  </a:lnTo>
                  <a:lnTo>
                    <a:pt x="207344" y="126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95212" y="1867534"/>
              <a:ext cx="305992" cy="188408"/>
            </a:xfrm>
            <a:custGeom>
              <a:avLst/>
              <a:gdLst/>
              <a:ahLst/>
              <a:cxnLst/>
              <a:rect l="0" t="0" r="0" b="0"/>
              <a:pathLst>
                <a:path w="305992" h="188408">
                  <a:moveTo>
                    <a:pt x="0" y="80238"/>
                  </a:moveTo>
                  <a:lnTo>
                    <a:pt x="11453" y="134382"/>
                  </a:lnTo>
                  <a:lnTo>
                    <a:pt x="24749" y="183740"/>
                  </a:lnTo>
                  <a:lnTo>
                    <a:pt x="27028" y="186673"/>
                  </a:lnTo>
                  <a:lnTo>
                    <a:pt x="28547" y="183950"/>
                  </a:lnTo>
                  <a:lnTo>
                    <a:pt x="29065" y="167276"/>
                  </a:lnTo>
                  <a:lnTo>
                    <a:pt x="22986" y="108912"/>
                  </a:lnTo>
                  <a:lnTo>
                    <a:pt x="27027" y="46647"/>
                  </a:lnTo>
                  <a:lnTo>
                    <a:pt x="33226" y="37957"/>
                  </a:lnTo>
                  <a:lnTo>
                    <a:pt x="42038" y="33333"/>
                  </a:lnTo>
                  <a:lnTo>
                    <a:pt x="52592" y="31421"/>
                  </a:lnTo>
                  <a:lnTo>
                    <a:pt x="61967" y="33655"/>
                  </a:lnTo>
                  <a:lnTo>
                    <a:pt x="78624" y="45496"/>
                  </a:lnTo>
                  <a:lnTo>
                    <a:pt x="107211" y="81694"/>
                  </a:lnTo>
                  <a:lnTo>
                    <a:pt x="129181" y="133072"/>
                  </a:lnTo>
                  <a:lnTo>
                    <a:pt x="132914" y="136517"/>
                  </a:lnTo>
                  <a:lnTo>
                    <a:pt x="136572" y="135305"/>
                  </a:lnTo>
                  <a:lnTo>
                    <a:pt x="156439" y="113732"/>
                  </a:lnTo>
                  <a:lnTo>
                    <a:pt x="181663" y="99390"/>
                  </a:lnTo>
                  <a:lnTo>
                    <a:pt x="240313" y="88782"/>
                  </a:lnTo>
                  <a:lnTo>
                    <a:pt x="283905" y="76336"/>
                  </a:lnTo>
                  <a:lnTo>
                    <a:pt x="292216" y="70618"/>
                  </a:lnTo>
                  <a:lnTo>
                    <a:pt x="304569" y="54905"/>
                  </a:lnTo>
                  <a:lnTo>
                    <a:pt x="305991" y="46972"/>
                  </a:lnTo>
                  <a:lnTo>
                    <a:pt x="304600" y="39343"/>
                  </a:lnTo>
                  <a:lnTo>
                    <a:pt x="296815" y="24628"/>
                  </a:lnTo>
                  <a:lnTo>
                    <a:pt x="285556" y="10288"/>
                  </a:lnTo>
                  <a:lnTo>
                    <a:pt x="266514" y="2356"/>
                  </a:lnTo>
                  <a:lnTo>
                    <a:pt x="243623" y="0"/>
                  </a:lnTo>
                  <a:lnTo>
                    <a:pt x="221751" y="2852"/>
                  </a:lnTo>
                  <a:lnTo>
                    <a:pt x="203451" y="14259"/>
                  </a:lnTo>
                  <a:lnTo>
                    <a:pt x="188689" y="31026"/>
                  </a:lnTo>
                  <a:lnTo>
                    <a:pt x="178228" y="50177"/>
                  </a:lnTo>
                  <a:lnTo>
                    <a:pt x="175919" y="70387"/>
                  </a:lnTo>
                  <a:lnTo>
                    <a:pt x="183968" y="111957"/>
                  </a:lnTo>
                  <a:lnTo>
                    <a:pt x="205229" y="152794"/>
                  </a:lnTo>
                  <a:lnTo>
                    <a:pt x="218335" y="169417"/>
                  </a:lnTo>
                  <a:lnTo>
                    <a:pt x="238198" y="181484"/>
                  </a:lnTo>
                  <a:lnTo>
                    <a:pt x="260284" y="188407"/>
                  </a:lnTo>
                  <a:lnTo>
                    <a:pt x="294798" y="185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08010" y="1716145"/>
              <a:ext cx="39970" cy="368498"/>
            </a:xfrm>
            <a:custGeom>
              <a:avLst/>
              <a:gdLst/>
              <a:ahLst/>
              <a:cxnLst/>
              <a:rect l="0" t="0" r="0" b="0"/>
              <a:pathLst>
                <a:path w="39970" h="368498">
                  <a:moveTo>
                    <a:pt x="8383" y="0"/>
                  </a:moveTo>
                  <a:lnTo>
                    <a:pt x="1148" y="28726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8663" y="193256"/>
                  </a:lnTo>
                  <a:lnTo>
                    <a:pt x="16525" y="240015"/>
                  </a:lnTo>
                  <a:lnTo>
                    <a:pt x="26264" y="294943"/>
                  </a:lnTo>
                  <a:lnTo>
                    <a:pt x="36915" y="347252"/>
                  </a:lnTo>
                  <a:lnTo>
                    <a:pt x="3996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00580" y="1810901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37949" y="5589"/>
                  </a:lnTo>
                  <a:lnTo>
                    <a:pt x="86564" y="10723"/>
                  </a:lnTo>
                  <a:lnTo>
                    <a:pt x="34473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63792" y="1831958"/>
              <a:ext cx="94758" cy="180715"/>
            </a:xfrm>
            <a:custGeom>
              <a:avLst/>
              <a:gdLst/>
              <a:ahLst/>
              <a:cxnLst/>
              <a:rect l="0" t="0" r="0" b="0"/>
              <a:pathLst>
                <a:path w="94758" h="180715">
                  <a:moveTo>
                    <a:pt x="0" y="94757"/>
                  </a:moveTo>
                  <a:lnTo>
                    <a:pt x="17959" y="155867"/>
                  </a:lnTo>
                  <a:lnTo>
                    <a:pt x="24749" y="178069"/>
                  </a:lnTo>
                  <a:lnTo>
                    <a:pt x="27028" y="180714"/>
                  </a:lnTo>
                  <a:lnTo>
                    <a:pt x="28547" y="177798"/>
                  </a:lnTo>
                  <a:lnTo>
                    <a:pt x="29560" y="171174"/>
                  </a:lnTo>
                  <a:lnTo>
                    <a:pt x="24447" y="154456"/>
                  </a:lnTo>
                  <a:lnTo>
                    <a:pt x="7689" y="103949"/>
                  </a:lnTo>
                  <a:lnTo>
                    <a:pt x="7868" y="65895"/>
                  </a:lnTo>
                  <a:lnTo>
                    <a:pt x="20919" y="32393"/>
                  </a:lnTo>
                  <a:lnTo>
                    <a:pt x="36204" y="17126"/>
                  </a:lnTo>
                  <a:lnTo>
                    <a:pt x="54695" y="761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42233" y="1857243"/>
              <a:ext cx="179529" cy="132644"/>
            </a:xfrm>
            <a:custGeom>
              <a:avLst/>
              <a:gdLst/>
              <a:ahLst/>
              <a:cxnLst/>
              <a:rect l="0" t="0" r="0" b="0"/>
              <a:pathLst>
                <a:path w="179529" h="132644">
                  <a:moveTo>
                    <a:pt x="105829" y="48415"/>
                  </a:moveTo>
                  <a:lnTo>
                    <a:pt x="96253" y="24368"/>
                  </a:lnTo>
                  <a:lnTo>
                    <a:pt x="85585" y="10041"/>
                  </a:lnTo>
                  <a:lnTo>
                    <a:pt x="66806" y="2114"/>
                  </a:lnTo>
                  <a:lnTo>
                    <a:pt x="55247" y="0"/>
                  </a:lnTo>
                  <a:lnTo>
                    <a:pt x="45201" y="2100"/>
                  </a:lnTo>
                  <a:lnTo>
                    <a:pt x="27800" y="13792"/>
                  </a:lnTo>
                  <a:lnTo>
                    <a:pt x="4850" y="40106"/>
                  </a:lnTo>
                  <a:lnTo>
                    <a:pt x="1075" y="49894"/>
                  </a:lnTo>
                  <a:lnTo>
                    <a:pt x="0" y="70129"/>
                  </a:lnTo>
                  <a:lnTo>
                    <a:pt x="6541" y="87701"/>
                  </a:lnTo>
                  <a:lnTo>
                    <a:pt x="11561" y="95663"/>
                  </a:lnTo>
                  <a:lnTo>
                    <a:pt x="26498" y="107628"/>
                  </a:lnTo>
                  <a:lnTo>
                    <a:pt x="35394" y="112457"/>
                  </a:lnTo>
                  <a:lnTo>
                    <a:pt x="44834" y="113336"/>
                  </a:lnTo>
                  <a:lnTo>
                    <a:pt x="64682" y="108074"/>
                  </a:lnTo>
                  <a:lnTo>
                    <a:pt x="78963" y="94817"/>
                  </a:lnTo>
                  <a:lnTo>
                    <a:pt x="84408" y="86369"/>
                  </a:lnTo>
                  <a:lnTo>
                    <a:pt x="87340" y="67623"/>
                  </a:lnTo>
                  <a:lnTo>
                    <a:pt x="86484" y="57711"/>
                  </a:lnTo>
                  <a:lnTo>
                    <a:pt x="88253" y="53442"/>
                  </a:lnTo>
                  <a:lnTo>
                    <a:pt x="91772" y="52936"/>
                  </a:lnTo>
                  <a:lnTo>
                    <a:pt x="96458" y="54938"/>
                  </a:lnTo>
                  <a:lnTo>
                    <a:pt x="104784" y="66522"/>
                  </a:lnTo>
                  <a:lnTo>
                    <a:pt x="119167" y="89655"/>
                  </a:lnTo>
                  <a:lnTo>
                    <a:pt x="150578" y="118432"/>
                  </a:lnTo>
                  <a:lnTo>
                    <a:pt x="179528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63875" y="1895129"/>
              <a:ext cx="94758" cy="121346"/>
            </a:xfrm>
            <a:custGeom>
              <a:avLst/>
              <a:gdLst/>
              <a:ahLst/>
              <a:cxnLst/>
              <a:rect l="0" t="0" r="0" b="0"/>
              <a:pathLst>
                <a:path w="94758" h="121346">
                  <a:moveTo>
                    <a:pt x="0" y="10529"/>
                  </a:moveTo>
                  <a:lnTo>
                    <a:pt x="25194" y="64403"/>
                  </a:lnTo>
                  <a:lnTo>
                    <a:pt x="50834" y="115976"/>
                  </a:lnTo>
                  <a:lnTo>
                    <a:pt x="58456" y="120601"/>
                  </a:lnTo>
                  <a:lnTo>
                    <a:pt x="67047" y="121345"/>
                  </a:lnTo>
                  <a:lnTo>
                    <a:pt x="76283" y="119501"/>
                  </a:lnTo>
                  <a:lnTo>
                    <a:pt x="82441" y="113593"/>
                  </a:lnTo>
                  <a:lnTo>
                    <a:pt x="89283" y="94549"/>
                  </a:lnTo>
                  <a:lnTo>
                    <a:pt x="93676" y="3930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36611" y="1871485"/>
              <a:ext cx="111535" cy="192101"/>
            </a:xfrm>
            <a:custGeom>
              <a:avLst/>
              <a:gdLst/>
              <a:ahLst/>
              <a:cxnLst/>
              <a:rect l="0" t="0" r="0" b="0"/>
              <a:pathLst>
                <a:path w="111535" h="192101">
                  <a:moveTo>
                    <a:pt x="27306" y="76287"/>
                  </a:moveTo>
                  <a:lnTo>
                    <a:pt x="44073" y="81876"/>
                  </a:lnTo>
                  <a:lnTo>
                    <a:pt x="61664" y="78381"/>
                  </a:lnTo>
                  <a:lnTo>
                    <a:pt x="71268" y="74173"/>
                  </a:lnTo>
                  <a:lnTo>
                    <a:pt x="85059" y="60139"/>
                  </a:lnTo>
                  <a:lnTo>
                    <a:pt x="90375" y="51484"/>
                  </a:lnTo>
                  <a:lnTo>
                    <a:pt x="91578" y="42204"/>
                  </a:lnTo>
                  <a:lnTo>
                    <a:pt x="86677" y="22534"/>
                  </a:lnTo>
                  <a:lnTo>
                    <a:pt x="73580" y="8333"/>
                  </a:lnTo>
                  <a:lnTo>
                    <a:pt x="65175" y="2908"/>
                  </a:lnTo>
                  <a:lnTo>
                    <a:pt x="46476" y="0"/>
                  </a:lnTo>
                  <a:lnTo>
                    <a:pt x="36576" y="863"/>
                  </a:lnTo>
                  <a:lnTo>
                    <a:pt x="27637" y="6117"/>
                  </a:lnTo>
                  <a:lnTo>
                    <a:pt x="11465" y="24433"/>
                  </a:lnTo>
                  <a:lnTo>
                    <a:pt x="2718" y="48171"/>
                  </a:lnTo>
                  <a:lnTo>
                    <a:pt x="0" y="74319"/>
                  </a:lnTo>
                  <a:lnTo>
                    <a:pt x="2692" y="101538"/>
                  </a:lnTo>
                  <a:lnTo>
                    <a:pt x="10907" y="122995"/>
                  </a:lnTo>
                  <a:lnTo>
                    <a:pt x="35245" y="155833"/>
                  </a:lnTo>
                  <a:lnTo>
                    <a:pt x="61244" y="172125"/>
                  </a:lnTo>
                  <a:lnTo>
                    <a:pt x="111534" y="192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33023" y="1705616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4042" y="204771"/>
                  </a:lnTo>
                  <a:lnTo>
                    <a:pt x="18521" y="259025"/>
                  </a:lnTo>
                  <a:lnTo>
                    <a:pt x="27270" y="317844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48228" y="1914615"/>
              <a:ext cx="144542" cy="358572"/>
            </a:xfrm>
            <a:custGeom>
              <a:avLst/>
              <a:gdLst/>
              <a:ahLst/>
              <a:cxnLst/>
              <a:rect l="0" t="0" r="0" b="0"/>
              <a:pathLst>
                <a:path w="144542" h="358572">
                  <a:moveTo>
                    <a:pt x="0" y="75271"/>
                  </a:moveTo>
                  <a:lnTo>
                    <a:pt x="0" y="132535"/>
                  </a:lnTo>
                  <a:lnTo>
                    <a:pt x="5589" y="187838"/>
                  </a:lnTo>
                  <a:lnTo>
                    <a:pt x="10722" y="247028"/>
                  </a:lnTo>
                  <a:lnTo>
                    <a:pt x="21788" y="301180"/>
                  </a:lnTo>
                  <a:lnTo>
                    <a:pt x="35239" y="356331"/>
                  </a:lnTo>
                  <a:lnTo>
                    <a:pt x="36361" y="358571"/>
                  </a:lnTo>
                  <a:lnTo>
                    <a:pt x="32445" y="299607"/>
                  </a:lnTo>
                  <a:lnTo>
                    <a:pt x="24519" y="244106"/>
                  </a:lnTo>
                  <a:lnTo>
                    <a:pt x="18621" y="185483"/>
                  </a:lnTo>
                  <a:lnTo>
                    <a:pt x="12127" y="128237"/>
                  </a:lnTo>
                  <a:lnTo>
                    <a:pt x="19249" y="70178"/>
                  </a:lnTo>
                  <a:lnTo>
                    <a:pt x="29750" y="35937"/>
                  </a:lnTo>
                  <a:lnTo>
                    <a:pt x="40908" y="18405"/>
                  </a:lnTo>
                  <a:lnTo>
                    <a:pt x="56785" y="5933"/>
                  </a:lnTo>
                  <a:lnTo>
                    <a:pt x="65933" y="970"/>
                  </a:lnTo>
                  <a:lnTo>
                    <a:pt x="75540" y="0"/>
                  </a:lnTo>
                  <a:lnTo>
                    <a:pt x="95574" y="5162"/>
                  </a:lnTo>
                  <a:lnTo>
                    <a:pt x="113057" y="18375"/>
                  </a:lnTo>
                  <a:lnTo>
                    <a:pt x="127457" y="35946"/>
                  </a:lnTo>
                  <a:lnTo>
                    <a:pt x="137756" y="55453"/>
                  </a:lnTo>
                  <a:lnTo>
                    <a:pt x="144541" y="97345"/>
                  </a:lnTo>
                  <a:lnTo>
                    <a:pt x="139890" y="123686"/>
                  </a:lnTo>
                  <a:lnTo>
                    <a:pt x="135374" y="135623"/>
                  </a:lnTo>
                  <a:lnTo>
                    <a:pt x="128853" y="142412"/>
                  </a:lnTo>
                  <a:lnTo>
                    <a:pt x="120997" y="145768"/>
                  </a:lnTo>
                  <a:lnTo>
                    <a:pt x="73699" y="148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48269" y="1908002"/>
              <a:ext cx="157929" cy="168316"/>
            </a:xfrm>
            <a:custGeom>
              <a:avLst/>
              <a:gdLst/>
              <a:ahLst/>
              <a:cxnLst/>
              <a:rect l="0" t="0" r="0" b="0"/>
              <a:pathLst>
                <a:path w="157929" h="168316">
                  <a:moveTo>
                    <a:pt x="0" y="71355"/>
                  </a:moveTo>
                  <a:lnTo>
                    <a:pt x="58617" y="71355"/>
                  </a:lnTo>
                  <a:lnTo>
                    <a:pt x="98997" y="65766"/>
                  </a:lnTo>
                  <a:lnTo>
                    <a:pt x="120428" y="53663"/>
                  </a:lnTo>
                  <a:lnTo>
                    <a:pt x="129418" y="45522"/>
                  </a:lnTo>
                  <a:lnTo>
                    <a:pt x="134242" y="35416"/>
                  </a:lnTo>
                  <a:lnTo>
                    <a:pt x="136482" y="11708"/>
                  </a:lnTo>
                  <a:lnTo>
                    <a:pt x="130763" y="4684"/>
                  </a:lnTo>
                  <a:lnTo>
                    <a:pt x="121100" y="1172"/>
                  </a:lnTo>
                  <a:lnTo>
                    <a:pt x="108810" y="0"/>
                  </a:lnTo>
                  <a:lnTo>
                    <a:pt x="88914" y="4936"/>
                  </a:lnTo>
                  <a:lnTo>
                    <a:pt x="80333" y="9529"/>
                  </a:lnTo>
                  <a:lnTo>
                    <a:pt x="67679" y="23989"/>
                  </a:lnTo>
                  <a:lnTo>
                    <a:pt x="59325" y="43285"/>
                  </a:lnTo>
                  <a:lnTo>
                    <a:pt x="55792" y="80455"/>
                  </a:lnTo>
                  <a:lnTo>
                    <a:pt x="67557" y="143249"/>
                  </a:lnTo>
                  <a:lnTo>
                    <a:pt x="73114" y="152040"/>
                  </a:lnTo>
                  <a:lnTo>
                    <a:pt x="88647" y="164927"/>
                  </a:lnTo>
                  <a:lnTo>
                    <a:pt x="110368" y="168315"/>
                  </a:lnTo>
                  <a:lnTo>
                    <a:pt x="157928" y="166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79896" y="1874072"/>
              <a:ext cx="115814" cy="166893"/>
            </a:xfrm>
            <a:custGeom>
              <a:avLst/>
              <a:gdLst/>
              <a:ahLst/>
              <a:cxnLst/>
              <a:rect l="0" t="0" r="0" b="0"/>
              <a:pathLst>
                <a:path w="115814" h="166893">
                  <a:moveTo>
                    <a:pt x="0" y="73700"/>
                  </a:moveTo>
                  <a:lnTo>
                    <a:pt x="19128" y="135980"/>
                  </a:lnTo>
                  <a:lnTo>
                    <a:pt x="33094" y="166892"/>
                  </a:lnTo>
                  <a:lnTo>
                    <a:pt x="33761" y="165074"/>
                  </a:lnTo>
                  <a:lnTo>
                    <a:pt x="33036" y="159182"/>
                  </a:lnTo>
                  <a:lnTo>
                    <a:pt x="25991" y="146397"/>
                  </a:lnTo>
                  <a:lnTo>
                    <a:pt x="20837" y="139712"/>
                  </a:lnTo>
                  <a:lnTo>
                    <a:pt x="15110" y="119806"/>
                  </a:lnTo>
                  <a:lnTo>
                    <a:pt x="13735" y="96531"/>
                  </a:lnTo>
                  <a:lnTo>
                    <a:pt x="17023" y="74488"/>
                  </a:lnTo>
                  <a:lnTo>
                    <a:pt x="36629" y="42348"/>
                  </a:lnTo>
                  <a:lnTo>
                    <a:pt x="58004" y="2740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37865" y="1547689"/>
              <a:ext cx="210570" cy="495974"/>
            </a:xfrm>
            <a:custGeom>
              <a:avLst/>
              <a:gdLst/>
              <a:ahLst/>
              <a:cxnLst/>
              <a:rect l="0" t="0" r="0" b="0"/>
              <a:pathLst>
                <a:path w="210570" h="495974">
                  <a:moveTo>
                    <a:pt x="0" y="0"/>
                  </a:moveTo>
                  <a:lnTo>
                    <a:pt x="3119" y="54144"/>
                  </a:lnTo>
                  <a:lnTo>
                    <a:pt x="16788" y="115794"/>
                  </a:lnTo>
                  <a:lnTo>
                    <a:pt x="26084" y="177364"/>
                  </a:lnTo>
                  <a:lnTo>
                    <a:pt x="38904" y="229184"/>
                  </a:lnTo>
                  <a:lnTo>
                    <a:pt x="49221" y="274056"/>
                  </a:lnTo>
                  <a:lnTo>
                    <a:pt x="59688" y="336485"/>
                  </a:lnTo>
                  <a:lnTo>
                    <a:pt x="69027" y="398786"/>
                  </a:lnTo>
                  <a:lnTo>
                    <a:pt x="72315" y="453641"/>
                  </a:lnTo>
                  <a:lnTo>
                    <a:pt x="73084" y="485108"/>
                  </a:lnTo>
                  <a:lnTo>
                    <a:pt x="70949" y="493031"/>
                  </a:lnTo>
                  <a:lnTo>
                    <a:pt x="67186" y="495973"/>
                  </a:lnTo>
                  <a:lnTo>
                    <a:pt x="62338" y="495595"/>
                  </a:lnTo>
                  <a:lnTo>
                    <a:pt x="59106" y="490664"/>
                  </a:lnTo>
                  <a:lnTo>
                    <a:pt x="53919" y="446008"/>
                  </a:lnTo>
                  <a:lnTo>
                    <a:pt x="52894" y="386797"/>
                  </a:lnTo>
                  <a:lnTo>
                    <a:pt x="64128" y="327407"/>
                  </a:lnTo>
                  <a:lnTo>
                    <a:pt x="71785" y="306951"/>
                  </a:lnTo>
                  <a:lnTo>
                    <a:pt x="82987" y="290061"/>
                  </a:lnTo>
                  <a:lnTo>
                    <a:pt x="91590" y="285790"/>
                  </a:lnTo>
                  <a:lnTo>
                    <a:pt x="113626" y="284165"/>
                  </a:lnTo>
                  <a:lnTo>
                    <a:pt x="132778" y="290462"/>
                  </a:lnTo>
                  <a:lnTo>
                    <a:pt x="149090" y="302229"/>
                  </a:lnTo>
                  <a:lnTo>
                    <a:pt x="185764" y="348419"/>
                  </a:lnTo>
                  <a:lnTo>
                    <a:pt x="201400" y="384905"/>
                  </a:lnTo>
                  <a:lnTo>
                    <a:pt x="21056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82327" y="1842487"/>
              <a:ext cx="109130" cy="179440"/>
            </a:xfrm>
            <a:custGeom>
              <a:avLst/>
              <a:gdLst/>
              <a:ahLst/>
              <a:cxnLst/>
              <a:rect l="0" t="0" r="0" b="0"/>
              <a:pathLst>
                <a:path w="109130" h="179440">
                  <a:moveTo>
                    <a:pt x="81921" y="0"/>
                  </a:moveTo>
                  <a:lnTo>
                    <a:pt x="59564" y="5589"/>
                  </a:lnTo>
                  <a:lnTo>
                    <a:pt x="42349" y="17691"/>
                  </a:lnTo>
                  <a:lnTo>
                    <a:pt x="28068" y="34769"/>
                  </a:lnTo>
                  <a:lnTo>
                    <a:pt x="5477" y="84647"/>
                  </a:lnTo>
                  <a:lnTo>
                    <a:pt x="0" y="121527"/>
                  </a:lnTo>
                  <a:lnTo>
                    <a:pt x="4957" y="145259"/>
                  </a:lnTo>
                  <a:lnTo>
                    <a:pt x="9555" y="156500"/>
                  </a:lnTo>
                  <a:lnTo>
                    <a:pt x="17299" y="165165"/>
                  </a:lnTo>
                  <a:lnTo>
                    <a:pt x="38383" y="177911"/>
                  </a:lnTo>
                  <a:lnTo>
                    <a:pt x="49386" y="179439"/>
                  </a:lnTo>
                  <a:lnTo>
                    <a:pt x="70970" y="174897"/>
                  </a:lnTo>
                  <a:lnTo>
                    <a:pt x="89143" y="161960"/>
                  </a:lnTo>
                  <a:lnTo>
                    <a:pt x="97264" y="153597"/>
                  </a:lnTo>
                  <a:lnTo>
                    <a:pt x="106288" y="128706"/>
                  </a:lnTo>
                  <a:lnTo>
                    <a:pt x="109129" y="100487"/>
                  </a:lnTo>
                  <a:lnTo>
                    <a:pt x="106492" y="76246"/>
                  </a:lnTo>
                  <a:lnTo>
                    <a:pt x="98300" y="56893"/>
                  </a:lnTo>
                  <a:lnTo>
                    <a:pt x="73978" y="25406"/>
                  </a:lnTo>
                  <a:lnTo>
                    <a:pt x="398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54879" y="1863544"/>
              <a:ext cx="134412" cy="171520"/>
            </a:xfrm>
            <a:custGeom>
              <a:avLst/>
              <a:gdLst/>
              <a:ahLst/>
              <a:cxnLst/>
              <a:rect l="0" t="0" r="0" b="0"/>
              <a:pathLst>
                <a:path w="134412" h="171520">
                  <a:moveTo>
                    <a:pt x="14654" y="0"/>
                  </a:moveTo>
                  <a:lnTo>
                    <a:pt x="0" y="55141"/>
                  </a:lnTo>
                  <a:lnTo>
                    <a:pt x="1084" y="92377"/>
                  </a:lnTo>
                  <a:lnTo>
                    <a:pt x="8813" y="125637"/>
                  </a:lnTo>
                  <a:lnTo>
                    <a:pt x="24102" y="152129"/>
                  </a:lnTo>
                  <a:lnTo>
                    <a:pt x="39910" y="164319"/>
                  </a:lnTo>
                  <a:lnTo>
                    <a:pt x="49039" y="169207"/>
                  </a:lnTo>
                  <a:lnTo>
                    <a:pt x="68541" y="171519"/>
                  </a:lnTo>
                  <a:lnTo>
                    <a:pt x="87737" y="167477"/>
                  </a:lnTo>
                  <a:lnTo>
                    <a:pt x="104067" y="157882"/>
                  </a:lnTo>
                  <a:lnTo>
                    <a:pt x="116004" y="142700"/>
                  </a:lnTo>
                  <a:lnTo>
                    <a:pt x="133199" y="104356"/>
                  </a:lnTo>
                  <a:lnTo>
                    <a:pt x="134411" y="83815"/>
                  </a:lnTo>
                  <a:lnTo>
                    <a:pt x="122480" y="27259"/>
                  </a:lnTo>
                  <a:lnTo>
                    <a:pt x="11993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48517" y="1821430"/>
              <a:ext cx="147401" cy="214103"/>
            </a:xfrm>
            <a:custGeom>
              <a:avLst/>
              <a:gdLst/>
              <a:ahLst/>
              <a:cxnLst/>
              <a:rect l="0" t="0" r="0" b="0"/>
              <a:pathLst>
                <a:path w="147401" h="214103">
                  <a:moveTo>
                    <a:pt x="0" y="94756"/>
                  </a:moveTo>
                  <a:lnTo>
                    <a:pt x="28682" y="158184"/>
                  </a:lnTo>
                  <a:lnTo>
                    <a:pt x="54615" y="210603"/>
                  </a:lnTo>
                  <a:lnTo>
                    <a:pt x="55127" y="214102"/>
                  </a:lnTo>
                  <a:lnTo>
                    <a:pt x="53129" y="212924"/>
                  </a:lnTo>
                  <a:lnTo>
                    <a:pt x="33112" y="180229"/>
                  </a:lnTo>
                  <a:lnTo>
                    <a:pt x="11192" y="118172"/>
                  </a:lnTo>
                  <a:lnTo>
                    <a:pt x="3316" y="81807"/>
                  </a:lnTo>
                  <a:lnTo>
                    <a:pt x="2211" y="68576"/>
                  </a:lnTo>
                  <a:lnTo>
                    <a:pt x="7222" y="47636"/>
                  </a:lnTo>
                  <a:lnTo>
                    <a:pt x="11834" y="38776"/>
                  </a:lnTo>
                  <a:lnTo>
                    <a:pt x="26317" y="25812"/>
                  </a:lnTo>
                  <a:lnTo>
                    <a:pt x="64210" y="7958"/>
                  </a:lnTo>
                  <a:lnTo>
                    <a:pt x="126378" y="1048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48559" y="1684559"/>
              <a:ext cx="146115" cy="200043"/>
            </a:xfrm>
            <a:custGeom>
              <a:avLst/>
              <a:gdLst/>
              <a:ahLst/>
              <a:cxnLst/>
              <a:rect l="0" t="0" r="0" b="0"/>
              <a:pathLst>
                <a:path w="146115" h="200043">
                  <a:moveTo>
                    <a:pt x="0" y="0"/>
                  </a:moveTo>
                  <a:lnTo>
                    <a:pt x="53875" y="17958"/>
                  </a:lnTo>
                  <a:lnTo>
                    <a:pt x="115922" y="38641"/>
                  </a:lnTo>
                  <a:lnTo>
                    <a:pt x="136919" y="45640"/>
                  </a:lnTo>
                  <a:lnTo>
                    <a:pt x="142752" y="51484"/>
                  </a:lnTo>
                  <a:lnTo>
                    <a:pt x="145471" y="58889"/>
                  </a:lnTo>
                  <a:lnTo>
                    <a:pt x="146114" y="67335"/>
                  </a:lnTo>
                  <a:lnTo>
                    <a:pt x="143033" y="74136"/>
                  </a:lnTo>
                  <a:lnTo>
                    <a:pt x="130250" y="84812"/>
                  </a:lnTo>
                  <a:lnTo>
                    <a:pt x="78708" y="114127"/>
                  </a:lnTo>
                  <a:lnTo>
                    <a:pt x="62185" y="139490"/>
                  </a:lnTo>
                  <a:lnTo>
                    <a:pt x="60004" y="159092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69616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3706031" y="652766"/>
            <a:ext cx="4106115" cy="94758"/>
          </a:xfrm>
          <a:custGeom>
            <a:avLst/>
            <a:gdLst/>
            <a:ahLst/>
            <a:cxnLst/>
            <a:rect l="0" t="0" r="0" b="0"/>
            <a:pathLst>
              <a:path w="4106115" h="94758">
                <a:moveTo>
                  <a:pt x="4106114" y="0"/>
                </a:moveTo>
                <a:lnTo>
                  <a:pt x="4047497" y="0"/>
                </a:lnTo>
                <a:lnTo>
                  <a:pt x="3987780" y="8334"/>
                </a:lnTo>
                <a:lnTo>
                  <a:pt x="3933650" y="10095"/>
                </a:lnTo>
                <a:lnTo>
                  <a:pt x="3877898" y="10443"/>
                </a:lnTo>
                <a:lnTo>
                  <a:pt x="3821825" y="13631"/>
                </a:lnTo>
                <a:lnTo>
                  <a:pt x="3794930" y="16587"/>
                </a:lnTo>
                <a:lnTo>
                  <a:pt x="3732642" y="11558"/>
                </a:lnTo>
                <a:lnTo>
                  <a:pt x="3676496" y="10732"/>
                </a:lnTo>
                <a:lnTo>
                  <a:pt x="3613413" y="10569"/>
                </a:lnTo>
                <a:lnTo>
                  <a:pt x="3555545" y="10537"/>
                </a:lnTo>
                <a:lnTo>
                  <a:pt x="3507544" y="10531"/>
                </a:lnTo>
                <a:lnTo>
                  <a:pt x="3447329" y="9359"/>
                </a:lnTo>
                <a:lnTo>
                  <a:pt x="3393493" y="5315"/>
                </a:lnTo>
                <a:lnTo>
                  <a:pt x="3343127" y="9499"/>
                </a:lnTo>
                <a:lnTo>
                  <a:pt x="3288119" y="10325"/>
                </a:lnTo>
                <a:lnTo>
                  <a:pt x="3229074" y="10489"/>
                </a:lnTo>
                <a:lnTo>
                  <a:pt x="3167021" y="10521"/>
                </a:lnTo>
                <a:lnTo>
                  <a:pt x="3118295" y="10526"/>
                </a:lnTo>
                <a:lnTo>
                  <a:pt x="3057834" y="10528"/>
                </a:lnTo>
                <a:lnTo>
                  <a:pt x="3003950" y="13648"/>
                </a:lnTo>
                <a:lnTo>
                  <a:pt x="2953576" y="19594"/>
                </a:lnTo>
                <a:lnTo>
                  <a:pt x="2897396" y="20768"/>
                </a:lnTo>
                <a:lnTo>
                  <a:pt x="2837425" y="24120"/>
                </a:lnTo>
                <a:lnTo>
                  <a:pt x="2779912" y="30111"/>
                </a:lnTo>
                <a:lnTo>
                  <a:pt x="2729466" y="31149"/>
                </a:lnTo>
                <a:lnTo>
                  <a:pt x="2669593" y="32669"/>
                </a:lnTo>
                <a:lnTo>
                  <a:pt x="2606253" y="40639"/>
                </a:lnTo>
                <a:lnTo>
                  <a:pt x="2545082" y="42993"/>
                </a:lnTo>
                <a:lnTo>
                  <a:pt x="2490538" y="50390"/>
                </a:lnTo>
                <a:lnTo>
                  <a:pt x="2441214" y="51975"/>
                </a:lnTo>
                <a:lnTo>
                  <a:pt x="2389555" y="52445"/>
                </a:lnTo>
                <a:lnTo>
                  <a:pt x="2340323" y="52584"/>
                </a:lnTo>
                <a:lnTo>
                  <a:pt x="2289861" y="52626"/>
                </a:lnTo>
                <a:lnTo>
                  <a:pt x="2236695" y="55757"/>
                </a:lnTo>
                <a:lnTo>
                  <a:pt x="2188187" y="60975"/>
                </a:lnTo>
                <a:lnTo>
                  <a:pt x="2124983" y="62737"/>
                </a:lnTo>
                <a:lnTo>
                  <a:pt x="2067437" y="63086"/>
                </a:lnTo>
                <a:lnTo>
                  <a:pt x="2011010" y="63154"/>
                </a:lnTo>
                <a:lnTo>
                  <a:pt x="1954804" y="63168"/>
                </a:lnTo>
                <a:lnTo>
                  <a:pt x="1891406" y="63171"/>
                </a:lnTo>
                <a:lnTo>
                  <a:pt x="1832609" y="63171"/>
                </a:lnTo>
                <a:lnTo>
                  <a:pt x="1783798" y="63171"/>
                </a:lnTo>
                <a:lnTo>
                  <a:pt x="1731121" y="60052"/>
                </a:lnTo>
                <a:lnTo>
                  <a:pt x="1671400" y="54106"/>
                </a:lnTo>
                <a:lnTo>
                  <a:pt x="1623078" y="53076"/>
                </a:lnTo>
                <a:lnTo>
                  <a:pt x="1562754" y="52729"/>
                </a:lnTo>
                <a:lnTo>
                  <a:pt x="1505778" y="49540"/>
                </a:lnTo>
                <a:lnTo>
                  <a:pt x="1477589" y="46585"/>
                </a:lnTo>
                <a:lnTo>
                  <a:pt x="1421365" y="51100"/>
                </a:lnTo>
                <a:lnTo>
                  <a:pt x="1365198" y="52338"/>
                </a:lnTo>
                <a:lnTo>
                  <a:pt x="1309044" y="52583"/>
                </a:lnTo>
                <a:lnTo>
                  <a:pt x="1252891" y="52631"/>
                </a:lnTo>
                <a:lnTo>
                  <a:pt x="1202328" y="47051"/>
                </a:lnTo>
                <a:lnTo>
                  <a:pt x="1142904" y="43090"/>
                </a:lnTo>
                <a:lnTo>
                  <a:pt x="1084893" y="42307"/>
                </a:lnTo>
                <a:lnTo>
                  <a:pt x="1028374" y="42152"/>
                </a:lnTo>
                <a:lnTo>
                  <a:pt x="972149" y="42122"/>
                </a:lnTo>
                <a:lnTo>
                  <a:pt x="915983" y="42116"/>
                </a:lnTo>
                <a:lnTo>
                  <a:pt x="859828" y="42115"/>
                </a:lnTo>
                <a:lnTo>
                  <a:pt x="802505" y="42114"/>
                </a:lnTo>
                <a:lnTo>
                  <a:pt x="739190" y="42114"/>
                </a:lnTo>
                <a:lnTo>
                  <a:pt x="681276" y="42114"/>
                </a:lnTo>
                <a:lnTo>
                  <a:pt x="633268" y="42114"/>
                </a:lnTo>
                <a:lnTo>
                  <a:pt x="573049" y="49350"/>
                </a:lnTo>
                <a:lnTo>
                  <a:pt x="516094" y="51992"/>
                </a:lnTo>
                <a:lnTo>
                  <a:pt x="459783" y="52514"/>
                </a:lnTo>
                <a:lnTo>
                  <a:pt x="402430" y="52617"/>
                </a:lnTo>
                <a:lnTo>
                  <a:pt x="339108" y="52638"/>
                </a:lnTo>
                <a:lnTo>
                  <a:pt x="281194" y="58231"/>
                </a:lnTo>
                <a:lnTo>
                  <a:pt x="224693" y="69431"/>
                </a:lnTo>
                <a:lnTo>
                  <a:pt x="168472" y="72857"/>
                </a:lnTo>
                <a:lnTo>
                  <a:pt x="106718" y="79122"/>
                </a:lnTo>
                <a:lnTo>
                  <a:pt x="55537" y="82715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1156626" y="2937450"/>
            <a:ext cx="1549198" cy="698871"/>
            <a:chOff x="1156626" y="2937450"/>
            <a:chExt cx="1549198" cy="698871"/>
          </a:xfrm>
        </p:grpSpPr>
        <p:sp>
          <p:nvSpPr>
            <p:cNvPr id="114" name="Freeform 113"/>
            <p:cNvSpPr/>
            <p:nvPr/>
          </p:nvSpPr>
          <p:spPr>
            <a:xfrm>
              <a:off x="1156626" y="3260932"/>
              <a:ext cx="266432" cy="375389"/>
            </a:xfrm>
            <a:custGeom>
              <a:avLst/>
              <a:gdLst/>
              <a:ahLst/>
              <a:cxnLst/>
              <a:rect l="0" t="0" r="0" b="0"/>
              <a:pathLst>
                <a:path w="266432" h="375389">
                  <a:moveTo>
                    <a:pt x="64679" y="34487"/>
                  </a:moveTo>
                  <a:lnTo>
                    <a:pt x="49038" y="52468"/>
                  </a:lnTo>
                  <a:lnTo>
                    <a:pt x="34828" y="77639"/>
                  </a:lnTo>
                  <a:lnTo>
                    <a:pt x="18657" y="93050"/>
                  </a:lnTo>
                  <a:lnTo>
                    <a:pt x="11771" y="94586"/>
                  </a:lnTo>
                  <a:lnTo>
                    <a:pt x="6010" y="92101"/>
                  </a:lnTo>
                  <a:lnTo>
                    <a:pt x="1000" y="86934"/>
                  </a:lnTo>
                  <a:lnTo>
                    <a:pt x="0" y="81150"/>
                  </a:lnTo>
                  <a:lnTo>
                    <a:pt x="1672" y="74955"/>
                  </a:lnTo>
                  <a:lnTo>
                    <a:pt x="15205" y="55056"/>
                  </a:lnTo>
                  <a:lnTo>
                    <a:pt x="40739" y="27372"/>
                  </a:lnTo>
                  <a:lnTo>
                    <a:pt x="66944" y="11972"/>
                  </a:lnTo>
                  <a:lnTo>
                    <a:pt x="96936" y="0"/>
                  </a:lnTo>
                  <a:lnTo>
                    <a:pt x="133638" y="222"/>
                  </a:lnTo>
                  <a:lnTo>
                    <a:pt x="154209" y="11070"/>
                  </a:lnTo>
                  <a:lnTo>
                    <a:pt x="162970" y="18875"/>
                  </a:lnTo>
                  <a:lnTo>
                    <a:pt x="167641" y="28759"/>
                  </a:lnTo>
                  <a:lnTo>
                    <a:pt x="169712" y="52218"/>
                  </a:lnTo>
                  <a:lnTo>
                    <a:pt x="163613" y="75123"/>
                  </a:lnTo>
                  <a:lnTo>
                    <a:pt x="147025" y="104629"/>
                  </a:lnTo>
                  <a:lnTo>
                    <a:pt x="120460" y="135560"/>
                  </a:lnTo>
                  <a:lnTo>
                    <a:pt x="113564" y="138134"/>
                  </a:lnTo>
                  <a:lnTo>
                    <a:pt x="106628" y="137510"/>
                  </a:lnTo>
                  <a:lnTo>
                    <a:pt x="99664" y="134755"/>
                  </a:lnTo>
                  <a:lnTo>
                    <a:pt x="97361" y="130578"/>
                  </a:lnTo>
                  <a:lnTo>
                    <a:pt x="98166" y="125454"/>
                  </a:lnTo>
                  <a:lnTo>
                    <a:pt x="101042" y="119698"/>
                  </a:lnTo>
                  <a:lnTo>
                    <a:pt x="113596" y="110183"/>
                  </a:lnTo>
                  <a:lnTo>
                    <a:pt x="121857" y="106008"/>
                  </a:lnTo>
                  <a:lnTo>
                    <a:pt x="146633" y="104489"/>
                  </a:lnTo>
                  <a:lnTo>
                    <a:pt x="199021" y="113046"/>
                  </a:lnTo>
                  <a:lnTo>
                    <a:pt x="226797" y="128214"/>
                  </a:lnTo>
                  <a:lnTo>
                    <a:pt x="239287" y="143994"/>
                  </a:lnTo>
                  <a:lnTo>
                    <a:pt x="262426" y="182720"/>
                  </a:lnTo>
                  <a:lnTo>
                    <a:pt x="266431" y="209553"/>
                  </a:lnTo>
                  <a:lnTo>
                    <a:pt x="263141" y="238636"/>
                  </a:lnTo>
                  <a:lnTo>
                    <a:pt x="241102" y="296854"/>
                  </a:lnTo>
                  <a:lnTo>
                    <a:pt x="217898" y="331241"/>
                  </a:lnTo>
                  <a:lnTo>
                    <a:pt x="196515" y="352222"/>
                  </a:lnTo>
                  <a:lnTo>
                    <a:pt x="148244" y="374232"/>
                  </a:lnTo>
                  <a:lnTo>
                    <a:pt x="127556" y="375388"/>
                  </a:lnTo>
                  <a:lnTo>
                    <a:pt x="67933" y="362349"/>
                  </a:lnTo>
                  <a:lnTo>
                    <a:pt x="12037" y="329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425677" y="2937450"/>
              <a:ext cx="1280147" cy="673825"/>
            </a:xfrm>
            <a:custGeom>
              <a:avLst/>
              <a:gdLst/>
              <a:ahLst/>
              <a:cxnLst/>
              <a:rect l="0" t="0" r="0" b="0"/>
              <a:pathLst>
                <a:path w="1280147" h="673825">
                  <a:moveTo>
                    <a:pt x="48312" y="673824"/>
                  </a:moveTo>
                  <a:lnTo>
                    <a:pt x="67440" y="621119"/>
                  </a:lnTo>
                  <a:lnTo>
                    <a:pt x="96506" y="567455"/>
                  </a:lnTo>
                  <a:lnTo>
                    <a:pt x="118420" y="505273"/>
                  </a:lnTo>
                  <a:lnTo>
                    <a:pt x="136039" y="447124"/>
                  </a:lnTo>
                  <a:lnTo>
                    <a:pt x="140510" y="393821"/>
                  </a:lnTo>
                  <a:lnTo>
                    <a:pt x="128232" y="331885"/>
                  </a:lnTo>
                  <a:lnTo>
                    <a:pt x="108259" y="274466"/>
                  </a:lnTo>
                  <a:lnTo>
                    <a:pt x="82770" y="237360"/>
                  </a:lnTo>
                  <a:lnTo>
                    <a:pt x="23514" y="187304"/>
                  </a:lnTo>
                  <a:lnTo>
                    <a:pt x="4536" y="177613"/>
                  </a:lnTo>
                  <a:lnTo>
                    <a:pt x="410" y="172221"/>
                  </a:lnTo>
                  <a:lnTo>
                    <a:pt x="0" y="166287"/>
                  </a:lnTo>
                  <a:lnTo>
                    <a:pt x="2066" y="159991"/>
                  </a:lnTo>
                  <a:lnTo>
                    <a:pt x="13720" y="149876"/>
                  </a:lnTo>
                  <a:lnTo>
                    <a:pt x="31768" y="142651"/>
                  </a:lnTo>
                  <a:lnTo>
                    <a:pt x="94992" y="137632"/>
                  </a:lnTo>
                  <a:lnTo>
                    <a:pt x="149127" y="135852"/>
                  </a:lnTo>
                  <a:lnTo>
                    <a:pt x="205651" y="122237"/>
                  </a:lnTo>
                  <a:lnTo>
                    <a:pt x="256643" y="117083"/>
                  </a:lnTo>
                  <a:lnTo>
                    <a:pt x="311776" y="112945"/>
                  </a:lnTo>
                  <a:lnTo>
                    <a:pt x="373315" y="106799"/>
                  </a:lnTo>
                  <a:lnTo>
                    <a:pt x="432221" y="104414"/>
                  </a:lnTo>
                  <a:lnTo>
                    <a:pt x="485105" y="97011"/>
                  </a:lnTo>
                  <a:lnTo>
                    <a:pt x="545593" y="95202"/>
                  </a:lnTo>
                  <a:lnTo>
                    <a:pt x="602602" y="87609"/>
                  </a:lnTo>
                  <a:lnTo>
                    <a:pt x="655804" y="81776"/>
                  </a:lnTo>
                  <a:lnTo>
                    <a:pt x="711633" y="69706"/>
                  </a:lnTo>
                  <a:lnTo>
                    <a:pt x="761788" y="65108"/>
                  </a:lnTo>
                  <a:lnTo>
                    <a:pt x="816666" y="56318"/>
                  </a:lnTo>
                  <a:lnTo>
                    <a:pt x="878286" y="50249"/>
                  </a:lnTo>
                  <a:lnTo>
                    <a:pt x="930275" y="38132"/>
                  </a:lnTo>
                  <a:lnTo>
                    <a:pt x="991151" y="25643"/>
                  </a:lnTo>
                  <a:lnTo>
                    <a:pt x="1042180" y="22416"/>
                  </a:lnTo>
                  <a:lnTo>
                    <a:pt x="1105586" y="18206"/>
                  </a:lnTo>
                  <a:lnTo>
                    <a:pt x="1158188" y="12045"/>
                  </a:lnTo>
                  <a:lnTo>
                    <a:pt x="1219704" y="9658"/>
                  </a:lnTo>
                  <a:lnTo>
                    <a:pt x="1280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07505" y="3162132"/>
              <a:ext cx="171812" cy="354387"/>
            </a:xfrm>
            <a:custGeom>
              <a:avLst/>
              <a:gdLst/>
              <a:ahLst/>
              <a:cxnLst/>
              <a:rect l="0" t="0" r="0" b="0"/>
              <a:pathLst>
                <a:path w="171812" h="354387">
                  <a:moveTo>
                    <a:pt x="150754" y="80645"/>
                  </a:moveTo>
                  <a:lnTo>
                    <a:pt x="159087" y="43167"/>
                  </a:lnTo>
                  <a:lnTo>
                    <a:pt x="159819" y="31093"/>
                  </a:lnTo>
                  <a:lnTo>
                    <a:pt x="156797" y="21874"/>
                  </a:lnTo>
                  <a:lnTo>
                    <a:pt x="151273" y="14558"/>
                  </a:lnTo>
                  <a:lnTo>
                    <a:pt x="144081" y="8511"/>
                  </a:lnTo>
                  <a:lnTo>
                    <a:pt x="123611" y="1792"/>
                  </a:lnTo>
                  <a:lnTo>
                    <a:pt x="111602" y="0"/>
                  </a:lnTo>
                  <a:lnTo>
                    <a:pt x="92019" y="4249"/>
                  </a:lnTo>
                  <a:lnTo>
                    <a:pt x="60383" y="26040"/>
                  </a:lnTo>
                  <a:lnTo>
                    <a:pt x="11595" y="74886"/>
                  </a:lnTo>
                  <a:lnTo>
                    <a:pt x="1948" y="93293"/>
                  </a:lnTo>
                  <a:lnTo>
                    <a:pt x="0" y="113173"/>
                  </a:lnTo>
                  <a:lnTo>
                    <a:pt x="8281" y="154531"/>
                  </a:lnTo>
                  <a:lnTo>
                    <a:pt x="13658" y="162657"/>
                  </a:lnTo>
                  <a:lnTo>
                    <a:pt x="28991" y="174806"/>
                  </a:lnTo>
                  <a:lnTo>
                    <a:pt x="47504" y="177867"/>
                  </a:lnTo>
                  <a:lnTo>
                    <a:pt x="57354" y="177045"/>
                  </a:lnTo>
                  <a:lnTo>
                    <a:pt x="74538" y="166773"/>
                  </a:lnTo>
                  <a:lnTo>
                    <a:pt x="126040" y="110262"/>
                  </a:lnTo>
                  <a:lnTo>
                    <a:pt x="141611" y="80062"/>
                  </a:lnTo>
                  <a:lnTo>
                    <a:pt x="144659" y="77916"/>
                  </a:lnTo>
                  <a:lnTo>
                    <a:pt x="146691" y="81165"/>
                  </a:lnTo>
                  <a:lnTo>
                    <a:pt x="151388" y="141025"/>
                  </a:lnTo>
                  <a:lnTo>
                    <a:pt x="157831" y="190692"/>
                  </a:lnTo>
                  <a:lnTo>
                    <a:pt x="160259" y="242453"/>
                  </a:lnTo>
                  <a:lnTo>
                    <a:pt x="162149" y="293664"/>
                  </a:lnTo>
                  <a:lnTo>
                    <a:pt x="171811" y="354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42182" y="3179606"/>
              <a:ext cx="26648" cy="357970"/>
            </a:xfrm>
            <a:custGeom>
              <a:avLst/>
              <a:gdLst/>
              <a:ahLst/>
              <a:cxnLst/>
              <a:rect l="0" t="0" r="0" b="0"/>
              <a:pathLst>
                <a:path w="26648" h="357970">
                  <a:moveTo>
                    <a:pt x="5590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11088" y="188057"/>
                  </a:lnTo>
                  <a:lnTo>
                    <a:pt x="16294" y="248194"/>
                  </a:lnTo>
                  <a:lnTo>
                    <a:pt x="24255" y="305132"/>
                  </a:lnTo>
                  <a:lnTo>
                    <a:pt x="2664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098181" y="3123861"/>
              <a:ext cx="197032" cy="434772"/>
            </a:xfrm>
            <a:custGeom>
              <a:avLst/>
              <a:gdLst/>
              <a:ahLst/>
              <a:cxnLst/>
              <a:rect l="0" t="0" r="0" b="0"/>
              <a:pathLst>
                <a:path w="197032" h="434772">
                  <a:moveTo>
                    <a:pt x="154917" y="139973"/>
                  </a:moveTo>
                  <a:lnTo>
                    <a:pt x="170558" y="121992"/>
                  </a:lnTo>
                  <a:lnTo>
                    <a:pt x="189761" y="75821"/>
                  </a:lnTo>
                  <a:lnTo>
                    <a:pt x="190680" y="55309"/>
                  </a:lnTo>
                  <a:lnTo>
                    <a:pt x="189288" y="44926"/>
                  </a:lnTo>
                  <a:lnTo>
                    <a:pt x="178382" y="27150"/>
                  </a:lnTo>
                  <a:lnTo>
                    <a:pt x="161836" y="12620"/>
                  </a:lnTo>
                  <a:lnTo>
                    <a:pt x="142784" y="2263"/>
                  </a:lnTo>
                  <a:lnTo>
                    <a:pt x="119499" y="0"/>
                  </a:lnTo>
                  <a:lnTo>
                    <a:pt x="94722" y="4063"/>
                  </a:lnTo>
                  <a:lnTo>
                    <a:pt x="62212" y="19505"/>
                  </a:lnTo>
                  <a:lnTo>
                    <a:pt x="37242" y="40068"/>
                  </a:lnTo>
                  <a:lnTo>
                    <a:pt x="16195" y="67867"/>
                  </a:lnTo>
                  <a:lnTo>
                    <a:pt x="3200" y="99501"/>
                  </a:lnTo>
                  <a:lnTo>
                    <a:pt x="0" y="136820"/>
                  </a:lnTo>
                  <a:lnTo>
                    <a:pt x="3397" y="159628"/>
                  </a:lnTo>
                  <a:lnTo>
                    <a:pt x="15045" y="178345"/>
                  </a:lnTo>
                  <a:lnTo>
                    <a:pt x="23065" y="186611"/>
                  </a:lnTo>
                  <a:lnTo>
                    <a:pt x="44453" y="195796"/>
                  </a:lnTo>
                  <a:lnTo>
                    <a:pt x="56708" y="198245"/>
                  </a:lnTo>
                  <a:lnTo>
                    <a:pt x="79683" y="194728"/>
                  </a:lnTo>
                  <a:lnTo>
                    <a:pt x="109229" y="179593"/>
                  </a:lnTo>
                  <a:lnTo>
                    <a:pt x="132801" y="157171"/>
                  </a:lnTo>
                  <a:lnTo>
                    <a:pt x="172761" y="105853"/>
                  </a:lnTo>
                  <a:lnTo>
                    <a:pt x="177342" y="96169"/>
                  </a:lnTo>
                  <a:lnTo>
                    <a:pt x="180395" y="94393"/>
                  </a:lnTo>
                  <a:lnTo>
                    <a:pt x="182431" y="97888"/>
                  </a:lnTo>
                  <a:lnTo>
                    <a:pt x="194478" y="154548"/>
                  </a:lnTo>
                  <a:lnTo>
                    <a:pt x="193155" y="193814"/>
                  </a:lnTo>
                  <a:lnTo>
                    <a:pt x="187817" y="249004"/>
                  </a:lnTo>
                  <a:lnTo>
                    <a:pt x="195009" y="310655"/>
                  </a:lnTo>
                  <a:lnTo>
                    <a:pt x="196632" y="365021"/>
                  </a:lnTo>
                  <a:lnTo>
                    <a:pt x="196978" y="422351"/>
                  </a:lnTo>
                  <a:lnTo>
                    <a:pt x="197031" y="434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2800580" y="1379444"/>
            <a:ext cx="4074530" cy="126132"/>
          </a:xfrm>
          <a:custGeom>
            <a:avLst/>
            <a:gdLst/>
            <a:ahLst/>
            <a:cxnLst/>
            <a:rect l="0" t="0" r="0" b="0"/>
            <a:pathLst>
              <a:path w="4074530" h="126132">
                <a:moveTo>
                  <a:pt x="4074529" y="20846"/>
                </a:moveTo>
                <a:lnTo>
                  <a:pt x="4037051" y="29179"/>
                </a:lnTo>
                <a:lnTo>
                  <a:pt x="3985627" y="30941"/>
                </a:lnTo>
                <a:lnTo>
                  <a:pt x="3930409" y="31289"/>
                </a:lnTo>
                <a:lnTo>
                  <a:pt x="3874442" y="34477"/>
                </a:lnTo>
                <a:lnTo>
                  <a:pt x="3818326" y="40436"/>
                </a:lnTo>
                <a:lnTo>
                  <a:pt x="3762181" y="41613"/>
                </a:lnTo>
                <a:lnTo>
                  <a:pt x="3706031" y="41845"/>
                </a:lnTo>
                <a:lnTo>
                  <a:pt x="3649879" y="41891"/>
                </a:lnTo>
                <a:lnTo>
                  <a:pt x="3593727" y="41901"/>
                </a:lnTo>
                <a:lnTo>
                  <a:pt x="3537575" y="45022"/>
                </a:lnTo>
                <a:lnTo>
                  <a:pt x="3475834" y="50968"/>
                </a:lnTo>
                <a:lnTo>
                  <a:pt x="3415718" y="52142"/>
                </a:lnTo>
                <a:lnTo>
                  <a:pt x="3361903" y="55494"/>
                </a:lnTo>
                <a:lnTo>
                  <a:pt x="3305952" y="61485"/>
                </a:lnTo>
                <a:lnTo>
                  <a:pt x="3245811" y="62668"/>
                </a:lnTo>
                <a:lnTo>
                  <a:pt x="3195973" y="62873"/>
                </a:lnTo>
                <a:lnTo>
                  <a:pt x="3145331" y="61764"/>
                </a:lnTo>
                <a:lnTo>
                  <a:pt x="3082586" y="54621"/>
                </a:lnTo>
                <a:lnTo>
                  <a:pt x="3025391" y="47275"/>
                </a:lnTo>
                <a:lnTo>
                  <a:pt x="2966405" y="34277"/>
                </a:lnTo>
                <a:lnTo>
                  <a:pt x="2905736" y="24521"/>
                </a:lnTo>
                <a:lnTo>
                  <a:pt x="2852504" y="18452"/>
                </a:lnTo>
                <a:lnTo>
                  <a:pt x="2791339" y="11924"/>
                </a:lnTo>
                <a:lnTo>
                  <a:pt x="2730168" y="3399"/>
                </a:lnTo>
                <a:lnTo>
                  <a:pt x="2681322" y="858"/>
                </a:lnTo>
                <a:lnTo>
                  <a:pt x="2622302" y="0"/>
                </a:lnTo>
                <a:lnTo>
                  <a:pt x="2571173" y="5420"/>
                </a:lnTo>
                <a:lnTo>
                  <a:pt x="2517703" y="9350"/>
                </a:lnTo>
                <a:lnTo>
                  <a:pt x="2455148" y="10126"/>
                </a:lnTo>
                <a:lnTo>
                  <a:pt x="2402974" y="15869"/>
                </a:lnTo>
                <a:lnTo>
                  <a:pt x="2350467" y="19863"/>
                </a:lnTo>
                <a:lnTo>
                  <a:pt x="2291916" y="23771"/>
                </a:lnTo>
                <a:lnTo>
                  <a:pt x="2229961" y="29872"/>
                </a:lnTo>
                <a:lnTo>
                  <a:pt x="2171492" y="31078"/>
                </a:lnTo>
                <a:lnTo>
                  <a:pt x="2121944" y="31286"/>
                </a:lnTo>
                <a:lnTo>
                  <a:pt x="2071388" y="31348"/>
                </a:lnTo>
                <a:lnTo>
                  <a:pt x="2008672" y="31369"/>
                </a:lnTo>
                <a:lnTo>
                  <a:pt x="1945894" y="31373"/>
                </a:lnTo>
                <a:lnTo>
                  <a:pt x="1882620" y="39707"/>
                </a:lnTo>
                <a:lnTo>
                  <a:pt x="1822469" y="41469"/>
                </a:lnTo>
                <a:lnTo>
                  <a:pt x="1761497" y="42987"/>
                </a:lnTo>
                <a:lnTo>
                  <a:pt x="1711515" y="49113"/>
                </a:lnTo>
                <a:lnTo>
                  <a:pt x="1660831" y="51448"/>
                </a:lnTo>
                <a:lnTo>
                  <a:pt x="1601190" y="52237"/>
                </a:lnTo>
                <a:lnTo>
                  <a:pt x="1538760" y="52393"/>
                </a:lnTo>
                <a:lnTo>
                  <a:pt x="1477339" y="59659"/>
                </a:lnTo>
                <a:lnTo>
                  <a:pt x="1428449" y="60812"/>
                </a:lnTo>
                <a:lnTo>
                  <a:pt x="1369414" y="57553"/>
                </a:lnTo>
                <a:lnTo>
                  <a:pt x="1312693" y="61892"/>
                </a:lnTo>
                <a:lnTo>
                  <a:pt x="1256428" y="62749"/>
                </a:lnTo>
                <a:lnTo>
                  <a:pt x="1200254" y="66038"/>
                </a:lnTo>
                <a:lnTo>
                  <a:pt x="1138509" y="72016"/>
                </a:lnTo>
                <a:lnTo>
                  <a:pt x="1079562" y="74367"/>
                </a:lnTo>
                <a:lnTo>
                  <a:pt x="1016420" y="82515"/>
                </a:lnTo>
                <a:lnTo>
                  <a:pt x="960169" y="84890"/>
                </a:lnTo>
                <a:lnTo>
                  <a:pt x="897065" y="92291"/>
                </a:lnTo>
                <a:lnTo>
                  <a:pt x="833604" y="94100"/>
                </a:lnTo>
                <a:lnTo>
                  <a:pt x="782128" y="94413"/>
                </a:lnTo>
                <a:lnTo>
                  <a:pt x="729830" y="94506"/>
                </a:lnTo>
                <a:lnTo>
                  <a:pt x="677290" y="94534"/>
                </a:lnTo>
                <a:lnTo>
                  <a:pt x="624678" y="94542"/>
                </a:lnTo>
                <a:lnTo>
                  <a:pt x="572045" y="94544"/>
                </a:lnTo>
                <a:lnTo>
                  <a:pt x="519404" y="94545"/>
                </a:lnTo>
                <a:lnTo>
                  <a:pt x="466763" y="94545"/>
                </a:lnTo>
                <a:lnTo>
                  <a:pt x="408532" y="94545"/>
                </a:lnTo>
                <a:lnTo>
                  <a:pt x="352413" y="94545"/>
                </a:lnTo>
                <a:lnTo>
                  <a:pt x="295520" y="101781"/>
                </a:lnTo>
                <a:lnTo>
                  <a:pt x="247309" y="104098"/>
                </a:lnTo>
                <a:lnTo>
                  <a:pt x="195979" y="105954"/>
                </a:lnTo>
                <a:lnTo>
                  <a:pt x="144896" y="112224"/>
                </a:lnTo>
                <a:lnTo>
                  <a:pt x="88239" y="118054"/>
                </a:lnTo>
                <a:lnTo>
                  <a:pt x="27218" y="125067"/>
                </a:lnTo>
                <a:lnTo>
                  <a:pt x="0" y="1261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5620386" y="2874279"/>
            <a:ext cx="1275780" cy="558012"/>
            <a:chOff x="5620386" y="2874279"/>
            <a:chExt cx="1275780" cy="558012"/>
          </a:xfrm>
        </p:grpSpPr>
        <p:sp>
          <p:nvSpPr>
            <p:cNvPr id="121" name="Freeform 120"/>
            <p:cNvSpPr/>
            <p:nvPr/>
          </p:nvSpPr>
          <p:spPr>
            <a:xfrm>
              <a:off x="5811730" y="3042735"/>
              <a:ext cx="18887" cy="326385"/>
            </a:xfrm>
            <a:custGeom>
              <a:avLst/>
              <a:gdLst/>
              <a:ahLst/>
              <a:cxnLst/>
              <a:rect l="0" t="0" r="0" b="0"/>
              <a:pathLst>
                <a:path w="18887" h="3263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8552"/>
                  </a:lnTo>
                  <a:lnTo>
                    <a:pt x="15990" y="230216"/>
                  </a:lnTo>
                  <a:lnTo>
                    <a:pt x="18886" y="287977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20386" y="2979564"/>
              <a:ext cx="191345" cy="295983"/>
            </a:xfrm>
            <a:custGeom>
              <a:avLst/>
              <a:gdLst/>
              <a:ahLst/>
              <a:cxnLst/>
              <a:rect l="0" t="0" r="0" b="0"/>
              <a:pathLst>
                <a:path w="191345" h="295983">
                  <a:moveTo>
                    <a:pt x="191344" y="200042"/>
                  </a:moveTo>
                  <a:lnTo>
                    <a:pt x="135685" y="242704"/>
                  </a:lnTo>
                  <a:lnTo>
                    <a:pt x="78427" y="277323"/>
                  </a:lnTo>
                  <a:lnTo>
                    <a:pt x="55761" y="291321"/>
                  </a:lnTo>
                  <a:lnTo>
                    <a:pt x="33989" y="295982"/>
                  </a:lnTo>
                  <a:lnTo>
                    <a:pt x="23269" y="295588"/>
                  </a:lnTo>
                  <a:lnTo>
                    <a:pt x="14954" y="291815"/>
                  </a:lnTo>
                  <a:lnTo>
                    <a:pt x="2594" y="278265"/>
                  </a:lnTo>
                  <a:lnTo>
                    <a:pt x="0" y="269738"/>
                  </a:lnTo>
                  <a:lnTo>
                    <a:pt x="1359" y="209393"/>
                  </a:lnTo>
                  <a:lnTo>
                    <a:pt x="10143" y="150200"/>
                  </a:lnTo>
                  <a:lnTo>
                    <a:pt x="19762" y="101696"/>
                  </a:lnTo>
                  <a:lnTo>
                    <a:pt x="33493" y="45911"/>
                  </a:lnTo>
                  <a:lnTo>
                    <a:pt x="439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81666" y="2874279"/>
              <a:ext cx="1014500" cy="558012"/>
            </a:xfrm>
            <a:custGeom>
              <a:avLst/>
              <a:gdLst/>
              <a:ahLst/>
              <a:cxnLst/>
              <a:rect l="0" t="0" r="0" b="0"/>
              <a:pathLst>
                <a:path w="1014500" h="558012">
                  <a:moveTo>
                    <a:pt x="24821" y="558011"/>
                  </a:moveTo>
                  <a:lnTo>
                    <a:pt x="42779" y="504136"/>
                  </a:lnTo>
                  <a:lnTo>
                    <a:pt x="70697" y="440919"/>
                  </a:lnTo>
                  <a:lnTo>
                    <a:pt x="91072" y="380476"/>
                  </a:lnTo>
                  <a:lnTo>
                    <a:pt x="104284" y="328793"/>
                  </a:lnTo>
                  <a:lnTo>
                    <a:pt x="108107" y="273524"/>
                  </a:lnTo>
                  <a:lnTo>
                    <a:pt x="105650" y="234682"/>
                  </a:lnTo>
                  <a:lnTo>
                    <a:pt x="94339" y="178938"/>
                  </a:lnTo>
                  <a:lnTo>
                    <a:pt x="79670" y="129583"/>
                  </a:lnTo>
                  <a:lnTo>
                    <a:pt x="41946" y="74076"/>
                  </a:lnTo>
                  <a:lnTo>
                    <a:pt x="20016" y="51455"/>
                  </a:lnTo>
                  <a:lnTo>
                    <a:pt x="1629" y="41196"/>
                  </a:lnTo>
                  <a:lnTo>
                    <a:pt x="0" y="37993"/>
                  </a:lnTo>
                  <a:lnTo>
                    <a:pt x="3595" y="35857"/>
                  </a:lnTo>
                  <a:lnTo>
                    <a:pt x="56817" y="32148"/>
                  </a:lnTo>
                  <a:lnTo>
                    <a:pt x="105401" y="31752"/>
                  </a:lnTo>
                  <a:lnTo>
                    <a:pt x="161390" y="31635"/>
                  </a:lnTo>
                  <a:lnTo>
                    <a:pt x="223417" y="31595"/>
                  </a:lnTo>
                  <a:lnTo>
                    <a:pt x="275140" y="25999"/>
                  </a:lnTo>
                  <a:lnTo>
                    <a:pt x="327557" y="22033"/>
                  </a:lnTo>
                  <a:lnTo>
                    <a:pt x="382971" y="21250"/>
                  </a:lnTo>
                  <a:lnTo>
                    <a:pt x="438977" y="21096"/>
                  </a:lnTo>
                  <a:lnTo>
                    <a:pt x="496271" y="13829"/>
                  </a:lnTo>
                  <a:lnTo>
                    <a:pt x="545615" y="11507"/>
                  </a:lnTo>
                  <a:lnTo>
                    <a:pt x="596111" y="10819"/>
                  </a:lnTo>
                  <a:lnTo>
                    <a:pt x="655688" y="10586"/>
                  </a:lnTo>
                  <a:lnTo>
                    <a:pt x="712516" y="10540"/>
                  </a:lnTo>
                  <a:lnTo>
                    <a:pt x="767632" y="9361"/>
                  </a:lnTo>
                  <a:lnTo>
                    <a:pt x="829955" y="1464"/>
                  </a:lnTo>
                  <a:lnTo>
                    <a:pt x="893342" y="290"/>
                  </a:lnTo>
                  <a:lnTo>
                    <a:pt x="943636" y="86"/>
                  </a:lnTo>
                  <a:lnTo>
                    <a:pt x="993787" y="17"/>
                  </a:lnTo>
                  <a:lnTo>
                    <a:pt x="10144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43357" y="2969036"/>
              <a:ext cx="224411" cy="354498"/>
            </a:xfrm>
            <a:custGeom>
              <a:avLst/>
              <a:gdLst/>
              <a:ahLst/>
              <a:cxnLst/>
              <a:rect l="0" t="0" r="0" b="0"/>
              <a:pathLst>
                <a:path w="224411" h="354498">
                  <a:moveTo>
                    <a:pt x="157928" y="0"/>
                  </a:moveTo>
                  <a:lnTo>
                    <a:pt x="99311" y="14654"/>
                  </a:lnTo>
                  <a:lnTo>
                    <a:pt x="54712" y="29367"/>
                  </a:lnTo>
                  <a:lnTo>
                    <a:pt x="37575" y="40738"/>
                  </a:lnTo>
                  <a:lnTo>
                    <a:pt x="33239" y="48216"/>
                  </a:lnTo>
                  <a:lnTo>
                    <a:pt x="31572" y="101149"/>
                  </a:lnTo>
                  <a:lnTo>
                    <a:pt x="37171" y="135645"/>
                  </a:lnTo>
                  <a:lnTo>
                    <a:pt x="41158" y="140733"/>
                  </a:lnTo>
                  <a:lnTo>
                    <a:pt x="46156" y="141785"/>
                  </a:lnTo>
                  <a:lnTo>
                    <a:pt x="86147" y="131452"/>
                  </a:lnTo>
                  <a:lnTo>
                    <a:pt x="137123" y="141515"/>
                  </a:lnTo>
                  <a:lnTo>
                    <a:pt x="162942" y="156834"/>
                  </a:lnTo>
                  <a:lnTo>
                    <a:pt x="185410" y="181780"/>
                  </a:lnTo>
                  <a:lnTo>
                    <a:pt x="213411" y="242401"/>
                  </a:lnTo>
                  <a:lnTo>
                    <a:pt x="224410" y="273814"/>
                  </a:lnTo>
                  <a:lnTo>
                    <a:pt x="223900" y="310937"/>
                  </a:lnTo>
                  <a:lnTo>
                    <a:pt x="216105" y="331607"/>
                  </a:lnTo>
                  <a:lnTo>
                    <a:pt x="210750" y="340394"/>
                  </a:lnTo>
                  <a:lnTo>
                    <a:pt x="201331" y="346252"/>
                  </a:lnTo>
                  <a:lnTo>
                    <a:pt x="161299" y="354497"/>
                  </a:lnTo>
                  <a:lnTo>
                    <a:pt x="108378" y="354164"/>
                  </a:lnTo>
                  <a:lnTo>
                    <a:pt x="45814" y="34832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24793" y="3019838"/>
              <a:ext cx="276576" cy="355421"/>
            </a:xfrm>
            <a:custGeom>
              <a:avLst/>
              <a:gdLst/>
              <a:ahLst/>
              <a:cxnLst/>
              <a:rect l="0" t="0" r="0" b="0"/>
              <a:pathLst>
                <a:path w="276576" h="355421">
                  <a:moveTo>
                    <a:pt x="66005" y="1840"/>
                  </a:moveTo>
                  <a:lnTo>
                    <a:pt x="46876" y="55715"/>
                  </a:lnTo>
                  <a:lnTo>
                    <a:pt x="35666" y="76088"/>
                  </a:lnTo>
                  <a:lnTo>
                    <a:pt x="31741" y="78245"/>
                  </a:lnTo>
                  <a:lnTo>
                    <a:pt x="29124" y="75003"/>
                  </a:lnTo>
                  <a:lnTo>
                    <a:pt x="27380" y="68163"/>
                  </a:lnTo>
                  <a:lnTo>
                    <a:pt x="31681" y="51204"/>
                  </a:lnTo>
                  <a:lnTo>
                    <a:pt x="47256" y="25045"/>
                  </a:lnTo>
                  <a:lnTo>
                    <a:pt x="61181" y="10984"/>
                  </a:lnTo>
                  <a:lnTo>
                    <a:pt x="79069" y="835"/>
                  </a:lnTo>
                  <a:lnTo>
                    <a:pt x="88752" y="0"/>
                  </a:lnTo>
                  <a:lnTo>
                    <a:pt x="108870" y="5312"/>
                  </a:lnTo>
                  <a:lnTo>
                    <a:pt x="134338" y="21456"/>
                  </a:lnTo>
                  <a:lnTo>
                    <a:pt x="146288" y="37465"/>
                  </a:lnTo>
                  <a:lnTo>
                    <a:pt x="167261" y="95006"/>
                  </a:lnTo>
                  <a:lnTo>
                    <a:pt x="178596" y="149618"/>
                  </a:lnTo>
                  <a:lnTo>
                    <a:pt x="177744" y="191465"/>
                  </a:lnTo>
                  <a:lnTo>
                    <a:pt x="166975" y="247528"/>
                  </a:lnTo>
                  <a:lnTo>
                    <a:pt x="138674" y="306245"/>
                  </a:lnTo>
                  <a:lnTo>
                    <a:pt x="111424" y="343510"/>
                  </a:lnTo>
                  <a:lnTo>
                    <a:pt x="91261" y="352565"/>
                  </a:lnTo>
                  <a:lnTo>
                    <a:pt x="67871" y="355420"/>
                  </a:lnTo>
                  <a:lnTo>
                    <a:pt x="45777" y="352789"/>
                  </a:lnTo>
                  <a:lnTo>
                    <a:pt x="27379" y="344601"/>
                  </a:lnTo>
                  <a:lnTo>
                    <a:pt x="19197" y="339142"/>
                  </a:lnTo>
                  <a:lnTo>
                    <a:pt x="6987" y="320598"/>
                  </a:lnTo>
                  <a:lnTo>
                    <a:pt x="0" y="297928"/>
                  </a:lnTo>
                  <a:lnTo>
                    <a:pt x="794" y="276155"/>
                  </a:lnTo>
                  <a:lnTo>
                    <a:pt x="8166" y="257899"/>
                  </a:lnTo>
                  <a:lnTo>
                    <a:pt x="13408" y="249755"/>
                  </a:lnTo>
                  <a:lnTo>
                    <a:pt x="28590" y="237587"/>
                  </a:lnTo>
                  <a:lnTo>
                    <a:pt x="37552" y="232704"/>
                  </a:lnTo>
                  <a:lnTo>
                    <a:pt x="78111" y="225832"/>
                  </a:lnTo>
                  <a:lnTo>
                    <a:pt x="101021" y="230464"/>
                  </a:lnTo>
                  <a:lnTo>
                    <a:pt x="161063" y="254261"/>
                  </a:lnTo>
                  <a:lnTo>
                    <a:pt x="202934" y="268510"/>
                  </a:lnTo>
                  <a:lnTo>
                    <a:pt x="262834" y="266317"/>
                  </a:lnTo>
                  <a:lnTo>
                    <a:pt x="276575" y="265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97178" y="3023999"/>
              <a:ext cx="271952" cy="349042"/>
            </a:xfrm>
            <a:custGeom>
              <a:avLst/>
              <a:gdLst/>
              <a:ahLst/>
              <a:cxnLst/>
              <a:rect l="0" t="0" r="0" b="0"/>
              <a:pathLst>
                <a:path w="271952" h="349042">
                  <a:moveTo>
                    <a:pt x="109475" y="50322"/>
                  </a:moveTo>
                  <a:lnTo>
                    <a:pt x="98297" y="39144"/>
                  </a:lnTo>
                  <a:lnTo>
                    <a:pt x="92664" y="38190"/>
                  </a:lnTo>
                  <a:lnTo>
                    <a:pt x="86569" y="39895"/>
                  </a:lnTo>
                  <a:lnTo>
                    <a:pt x="63693" y="56591"/>
                  </a:lnTo>
                  <a:lnTo>
                    <a:pt x="30112" y="88085"/>
                  </a:lnTo>
                  <a:lnTo>
                    <a:pt x="13690" y="120912"/>
                  </a:lnTo>
                  <a:lnTo>
                    <a:pt x="0" y="182332"/>
                  </a:lnTo>
                  <a:lnTo>
                    <a:pt x="6135" y="244550"/>
                  </a:lnTo>
                  <a:lnTo>
                    <a:pt x="18414" y="280226"/>
                  </a:lnTo>
                  <a:lnTo>
                    <a:pt x="43525" y="318133"/>
                  </a:lnTo>
                  <a:lnTo>
                    <a:pt x="69656" y="335304"/>
                  </a:lnTo>
                  <a:lnTo>
                    <a:pt x="99626" y="347801"/>
                  </a:lnTo>
                  <a:lnTo>
                    <a:pt x="120306" y="349041"/>
                  </a:lnTo>
                  <a:lnTo>
                    <a:pt x="140025" y="344523"/>
                  </a:lnTo>
                  <a:lnTo>
                    <a:pt x="201770" y="302560"/>
                  </a:lnTo>
                  <a:lnTo>
                    <a:pt x="231821" y="269253"/>
                  </a:lnTo>
                  <a:lnTo>
                    <a:pt x="259724" y="208059"/>
                  </a:lnTo>
                  <a:lnTo>
                    <a:pt x="271951" y="157692"/>
                  </a:lnTo>
                  <a:lnTo>
                    <a:pt x="270204" y="130407"/>
                  </a:lnTo>
                  <a:lnTo>
                    <a:pt x="257054" y="94328"/>
                  </a:lnTo>
                  <a:lnTo>
                    <a:pt x="230479" y="51865"/>
                  </a:lnTo>
                  <a:lnTo>
                    <a:pt x="202650" y="28423"/>
                  </a:lnTo>
                  <a:lnTo>
                    <a:pt x="151381" y="5512"/>
                  </a:lnTo>
                  <a:lnTo>
                    <a:pt x="108763" y="0"/>
                  </a:lnTo>
                  <a:lnTo>
                    <a:pt x="56832" y="8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1558217" y="2505782"/>
            <a:ext cx="275864" cy="463255"/>
          </a:xfrm>
          <a:custGeom>
            <a:avLst/>
            <a:gdLst/>
            <a:ahLst/>
            <a:cxnLst/>
            <a:rect l="0" t="0" r="0" b="0"/>
            <a:pathLst>
              <a:path w="275864" h="463255">
                <a:moveTo>
                  <a:pt x="115814" y="0"/>
                </a:moveTo>
                <a:lnTo>
                  <a:pt x="86505" y="34898"/>
                </a:lnTo>
                <a:lnTo>
                  <a:pt x="48085" y="97073"/>
                </a:lnTo>
                <a:lnTo>
                  <a:pt x="34629" y="111774"/>
                </a:lnTo>
                <a:lnTo>
                  <a:pt x="31275" y="111951"/>
                </a:lnTo>
                <a:lnTo>
                  <a:pt x="30209" y="107389"/>
                </a:lnTo>
                <a:lnTo>
                  <a:pt x="30668" y="99669"/>
                </a:lnTo>
                <a:lnTo>
                  <a:pt x="37417" y="84851"/>
                </a:lnTo>
                <a:lnTo>
                  <a:pt x="68618" y="49215"/>
                </a:lnTo>
                <a:lnTo>
                  <a:pt x="106361" y="24193"/>
                </a:lnTo>
                <a:lnTo>
                  <a:pt x="116531" y="19638"/>
                </a:lnTo>
                <a:lnTo>
                  <a:pt x="140309" y="17697"/>
                </a:lnTo>
                <a:lnTo>
                  <a:pt x="188113" y="25983"/>
                </a:lnTo>
                <a:lnTo>
                  <a:pt x="215094" y="41104"/>
                </a:lnTo>
                <a:lnTo>
                  <a:pt x="219435" y="49629"/>
                </a:lnTo>
                <a:lnTo>
                  <a:pt x="221139" y="71580"/>
                </a:lnTo>
                <a:lnTo>
                  <a:pt x="215522" y="104657"/>
                </a:lnTo>
                <a:lnTo>
                  <a:pt x="194737" y="146105"/>
                </a:lnTo>
                <a:lnTo>
                  <a:pt x="140310" y="206873"/>
                </a:lnTo>
                <a:lnTo>
                  <a:pt x="113713" y="222473"/>
                </a:lnTo>
                <a:lnTo>
                  <a:pt x="109734" y="223184"/>
                </a:lnTo>
                <a:lnTo>
                  <a:pt x="109421" y="221319"/>
                </a:lnTo>
                <a:lnTo>
                  <a:pt x="111552" y="217736"/>
                </a:lnTo>
                <a:lnTo>
                  <a:pt x="131319" y="207104"/>
                </a:lnTo>
                <a:lnTo>
                  <a:pt x="164991" y="202134"/>
                </a:lnTo>
                <a:lnTo>
                  <a:pt x="204604" y="206251"/>
                </a:lnTo>
                <a:lnTo>
                  <a:pt x="240388" y="220469"/>
                </a:lnTo>
                <a:lnTo>
                  <a:pt x="256188" y="236026"/>
                </a:lnTo>
                <a:lnTo>
                  <a:pt x="271660" y="267635"/>
                </a:lnTo>
                <a:lnTo>
                  <a:pt x="275863" y="280199"/>
                </a:lnTo>
                <a:lnTo>
                  <a:pt x="271175" y="309756"/>
                </a:lnTo>
                <a:lnTo>
                  <a:pt x="250747" y="365213"/>
                </a:lnTo>
                <a:lnTo>
                  <a:pt x="233523" y="399110"/>
                </a:lnTo>
                <a:lnTo>
                  <a:pt x="208012" y="425791"/>
                </a:lnTo>
                <a:lnTo>
                  <a:pt x="157591" y="451489"/>
                </a:lnTo>
                <a:lnTo>
                  <a:pt x="123123" y="459768"/>
                </a:lnTo>
                <a:lnTo>
                  <a:pt x="63965" y="462565"/>
                </a:lnTo>
                <a:lnTo>
                  <a:pt x="36618" y="462948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1221305" y="3684974"/>
            <a:ext cx="1010737" cy="1007890"/>
            <a:chOff x="1221305" y="3684974"/>
            <a:chExt cx="1010737" cy="1007890"/>
          </a:xfrm>
        </p:grpSpPr>
        <p:sp>
          <p:nvSpPr>
            <p:cNvPr id="129" name="Freeform 128"/>
            <p:cNvSpPr/>
            <p:nvPr/>
          </p:nvSpPr>
          <p:spPr>
            <a:xfrm>
              <a:off x="1523330" y="3724117"/>
              <a:ext cx="171759" cy="360941"/>
            </a:xfrm>
            <a:custGeom>
              <a:avLst/>
              <a:gdLst/>
              <a:ahLst/>
              <a:cxnLst/>
              <a:rect l="0" t="0" r="0" b="0"/>
              <a:pathLst>
                <a:path w="171759" h="360941">
                  <a:moveTo>
                    <a:pt x="150701" y="97727"/>
                  </a:moveTo>
                  <a:lnTo>
                    <a:pt x="159034" y="60249"/>
                  </a:lnTo>
                  <a:lnTo>
                    <a:pt x="159766" y="48175"/>
                  </a:lnTo>
                  <a:lnTo>
                    <a:pt x="154340" y="28521"/>
                  </a:lnTo>
                  <a:lnTo>
                    <a:pt x="149617" y="20004"/>
                  </a:lnTo>
                  <a:lnTo>
                    <a:pt x="135011" y="7421"/>
                  </a:lnTo>
                  <a:lnTo>
                    <a:pt x="126203" y="2428"/>
                  </a:lnTo>
                  <a:lnTo>
                    <a:pt x="103938" y="0"/>
                  </a:lnTo>
                  <a:lnTo>
                    <a:pt x="80784" y="3990"/>
                  </a:lnTo>
                  <a:lnTo>
                    <a:pt x="54595" y="19390"/>
                  </a:lnTo>
                  <a:lnTo>
                    <a:pt x="39357" y="32106"/>
                  </a:lnTo>
                  <a:lnTo>
                    <a:pt x="23213" y="58007"/>
                  </a:lnTo>
                  <a:lnTo>
                    <a:pt x="0" y="118994"/>
                  </a:lnTo>
                  <a:lnTo>
                    <a:pt x="504" y="156021"/>
                  </a:lnTo>
                  <a:lnTo>
                    <a:pt x="8297" y="176668"/>
                  </a:lnTo>
                  <a:lnTo>
                    <a:pt x="13651" y="185449"/>
                  </a:lnTo>
                  <a:lnTo>
                    <a:pt x="28958" y="198326"/>
                  </a:lnTo>
                  <a:lnTo>
                    <a:pt x="48630" y="206779"/>
                  </a:lnTo>
                  <a:lnTo>
                    <a:pt x="72970" y="210535"/>
                  </a:lnTo>
                  <a:lnTo>
                    <a:pt x="83673" y="208027"/>
                  </a:lnTo>
                  <a:lnTo>
                    <a:pt x="101803" y="195882"/>
                  </a:lnTo>
                  <a:lnTo>
                    <a:pt x="119575" y="169314"/>
                  </a:lnTo>
                  <a:lnTo>
                    <a:pt x="139771" y="115387"/>
                  </a:lnTo>
                  <a:lnTo>
                    <a:pt x="143414" y="102481"/>
                  </a:lnTo>
                  <a:lnTo>
                    <a:pt x="145843" y="99727"/>
                  </a:lnTo>
                  <a:lnTo>
                    <a:pt x="147462" y="103740"/>
                  </a:lnTo>
                  <a:lnTo>
                    <a:pt x="158680" y="153501"/>
                  </a:lnTo>
                  <a:lnTo>
                    <a:pt x="168828" y="212426"/>
                  </a:lnTo>
                  <a:lnTo>
                    <a:pt x="171179" y="275062"/>
                  </a:lnTo>
                  <a:lnTo>
                    <a:pt x="171644" y="331845"/>
                  </a:lnTo>
                  <a:lnTo>
                    <a:pt x="171758" y="36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337119" y="401135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941" y="11410"/>
                  </a:lnTo>
                  <a:lnTo>
                    <a:pt x="11961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221305" y="4190350"/>
              <a:ext cx="1010737" cy="52635"/>
            </a:xfrm>
            <a:custGeom>
              <a:avLst/>
              <a:gdLst/>
              <a:ahLst/>
              <a:cxnLst/>
              <a:rect l="0" t="0" r="0" b="0"/>
              <a:pathLst>
                <a:path w="1010737" h="52635">
                  <a:moveTo>
                    <a:pt x="0" y="52634"/>
                  </a:moveTo>
                  <a:lnTo>
                    <a:pt x="55045" y="35846"/>
                  </a:lnTo>
                  <a:lnTo>
                    <a:pt x="106453" y="32420"/>
                  </a:lnTo>
                  <a:lnTo>
                    <a:pt x="161668" y="26155"/>
                  </a:lnTo>
                  <a:lnTo>
                    <a:pt x="209209" y="16973"/>
                  </a:lnTo>
                  <a:lnTo>
                    <a:pt x="260340" y="12432"/>
                  </a:lnTo>
                  <a:lnTo>
                    <a:pt x="312534" y="5498"/>
                  </a:lnTo>
                  <a:lnTo>
                    <a:pt x="365044" y="1623"/>
                  </a:lnTo>
                  <a:lnTo>
                    <a:pt x="417647" y="475"/>
                  </a:lnTo>
                  <a:lnTo>
                    <a:pt x="470278" y="135"/>
                  </a:lnTo>
                  <a:lnTo>
                    <a:pt x="522917" y="34"/>
                  </a:lnTo>
                  <a:lnTo>
                    <a:pt x="585870" y="0"/>
                  </a:lnTo>
                  <a:lnTo>
                    <a:pt x="635026" y="1164"/>
                  </a:lnTo>
                  <a:lnTo>
                    <a:pt x="697269" y="8325"/>
                  </a:lnTo>
                  <a:lnTo>
                    <a:pt x="759954" y="15676"/>
                  </a:lnTo>
                  <a:lnTo>
                    <a:pt x="808788" y="19457"/>
                  </a:lnTo>
                  <a:lnTo>
                    <a:pt x="862051" y="27970"/>
                  </a:lnTo>
                  <a:lnTo>
                    <a:pt x="916419" y="33984"/>
                  </a:lnTo>
                  <a:lnTo>
                    <a:pt x="972218" y="40501"/>
                  </a:lnTo>
                  <a:lnTo>
                    <a:pt x="1010736" y="42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03257" y="4327144"/>
              <a:ext cx="280541" cy="365720"/>
            </a:xfrm>
            <a:custGeom>
              <a:avLst/>
              <a:gdLst/>
              <a:ahLst/>
              <a:cxnLst/>
              <a:rect l="0" t="0" r="0" b="0"/>
              <a:pathLst>
                <a:path w="280541" h="365720">
                  <a:moveTo>
                    <a:pt x="123375" y="10597"/>
                  </a:moveTo>
                  <a:lnTo>
                    <a:pt x="99328" y="20172"/>
                  </a:lnTo>
                  <a:lnTo>
                    <a:pt x="42676" y="70495"/>
                  </a:lnTo>
                  <a:lnTo>
                    <a:pt x="10683" y="125170"/>
                  </a:lnTo>
                  <a:lnTo>
                    <a:pt x="3100" y="149256"/>
                  </a:lnTo>
                  <a:lnTo>
                    <a:pt x="0" y="194531"/>
                  </a:lnTo>
                  <a:lnTo>
                    <a:pt x="8841" y="249224"/>
                  </a:lnTo>
                  <a:lnTo>
                    <a:pt x="16319" y="271071"/>
                  </a:lnTo>
                  <a:lnTo>
                    <a:pt x="60511" y="334419"/>
                  </a:lnTo>
                  <a:lnTo>
                    <a:pt x="67427" y="342292"/>
                  </a:lnTo>
                  <a:lnTo>
                    <a:pt x="99519" y="358961"/>
                  </a:lnTo>
                  <a:lnTo>
                    <a:pt x="138663" y="365719"/>
                  </a:lnTo>
                  <a:lnTo>
                    <a:pt x="162925" y="361062"/>
                  </a:lnTo>
                  <a:lnTo>
                    <a:pt x="193195" y="345285"/>
                  </a:lnTo>
                  <a:lnTo>
                    <a:pt x="216982" y="322673"/>
                  </a:lnTo>
                  <a:lnTo>
                    <a:pt x="235728" y="293747"/>
                  </a:lnTo>
                  <a:lnTo>
                    <a:pt x="263516" y="232501"/>
                  </a:lnTo>
                  <a:lnTo>
                    <a:pt x="277442" y="170416"/>
                  </a:lnTo>
                  <a:lnTo>
                    <a:pt x="280540" y="107157"/>
                  </a:lnTo>
                  <a:lnTo>
                    <a:pt x="275487" y="66893"/>
                  </a:lnTo>
                  <a:lnTo>
                    <a:pt x="260992" y="32736"/>
                  </a:lnTo>
                  <a:lnTo>
                    <a:pt x="236290" y="5978"/>
                  </a:lnTo>
                  <a:lnTo>
                    <a:pt x="225558" y="1668"/>
                  </a:lnTo>
                  <a:lnTo>
                    <a:pt x="201155" y="0"/>
                  </a:lnTo>
                  <a:lnTo>
                    <a:pt x="166698" y="5637"/>
                  </a:lnTo>
                  <a:lnTo>
                    <a:pt x="124783" y="26428"/>
                  </a:lnTo>
                  <a:lnTo>
                    <a:pt x="81261" y="63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19391" y="3684974"/>
              <a:ext cx="149439" cy="310930"/>
            </a:xfrm>
            <a:custGeom>
              <a:avLst/>
              <a:gdLst/>
              <a:ahLst/>
              <a:cxnLst/>
              <a:rect l="0" t="0" r="0" b="0"/>
              <a:pathLst>
                <a:path w="149439" h="310930">
                  <a:moveTo>
                    <a:pt x="117852" y="0"/>
                  </a:moveTo>
                  <a:lnTo>
                    <a:pt x="102211" y="17980"/>
                  </a:lnTo>
                  <a:lnTo>
                    <a:pt x="94133" y="34897"/>
                  </a:lnTo>
                  <a:lnTo>
                    <a:pt x="87302" y="96117"/>
                  </a:lnTo>
                  <a:lnTo>
                    <a:pt x="79167" y="159059"/>
                  </a:lnTo>
                  <a:lnTo>
                    <a:pt x="76415" y="219589"/>
                  </a:lnTo>
                  <a:lnTo>
                    <a:pt x="70283" y="271363"/>
                  </a:lnTo>
                  <a:lnTo>
                    <a:pt x="61124" y="304622"/>
                  </a:lnTo>
                  <a:lnTo>
                    <a:pt x="56636" y="308366"/>
                  </a:lnTo>
                  <a:lnTo>
                    <a:pt x="51305" y="307353"/>
                  </a:lnTo>
                  <a:lnTo>
                    <a:pt x="45412" y="303168"/>
                  </a:lnTo>
                  <a:lnTo>
                    <a:pt x="35744" y="289159"/>
                  </a:lnTo>
                  <a:lnTo>
                    <a:pt x="9634" y="231132"/>
                  </a:lnTo>
                  <a:lnTo>
                    <a:pt x="735" y="217369"/>
                  </a:lnTo>
                  <a:lnTo>
                    <a:pt x="0" y="218612"/>
                  </a:lnTo>
                  <a:lnTo>
                    <a:pt x="16573" y="274828"/>
                  </a:lnTo>
                  <a:lnTo>
                    <a:pt x="26752" y="305648"/>
                  </a:lnTo>
                  <a:lnTo>
                    <a:pt x="32552" y="310220"/>
                  </a:lnTo>
                  <a:lnTo>
                    <a:pt x="39929" y="310929"/>
                  </a:lnTo>
                  <a:lnTo>
                    <a:pt x="56313" y="305477"/>
                  </a:lnTo>
                  <a:lnTo>
                    <a:pt x="114269" y="255925"/>
                  </a:lnTo>
                  <a:lnTo>
                    <a:pt x="14943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810901" y="4253513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5996" y="62092"/>
                  </a:lnTo>
                  <a:lnTo>
                    <a:pt x="20863" y="121883"/>
                  </a:lnTo>
                  <a:lnTo>
                    <a:pt x="14111" y="173893"/>
                  </a:lnTo>
                  <a:lnTo>
                    <a:pt x="11590" y="232068"/>
                  </a:lnTo>
                  <a:lnTo>
                    <a:pt x="9673" y="285700"/>
                  </a:lnTo>
                  <a:lnTo>
                    <a:pt x="2258" y="33697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1850296" y="2621127"/>
            <a:ext cx="291468" cy="332960"/>
          </a:xfrm>
          <a:custGeom>
            <a:avLst/>
            <a:gdLst/>
            <a:ahLst/>
            <a:cxnLst/>
            <a:rect l="0" t="0" r="0" b="0"/>
            <a:pathLst>
              <a:path w="291468" h="332960">
                <a:moveTo>
                  <a:pt x="160647" y="10997"/>
                </a:moveTo>
                <a:lnTo>
                  <a:pt x="136600" y="20572"/>
                </a:lnTo>
                <a:lnTo>
                  <a:pt x="78644" y="67114"/>
                </a:lnTo>
                <a:lnTo>
                  <a:pt x="37620" y="118782"/>
                </a:lnTo>
                <a:lnTo>
                  <a:pt x="20921" y="158890"/>
                </a:lnTo>
                <a:lnTo>
                  <a:pt x="8019" y="216317"/>
                </a:lnTo>
                <a:lnTo>
                  <a:pt x="2743" y="225086"/>
                </a:lnTo>
                <a:lnTo>
                  <a:pt x="0" y="247307"/>
                </a:lnTo>
                <a:lnTo>
                  <a:pt x="7771" y="294112"/>
                </a:lnTo>
                <a:lnTo>
                  <a:pt x="20172" y="312691"/>
                </a:lnTo>
                <a:lnTo>
                  <a:pt x="28393" y="320921"/>
                </a:lnTo>
                <a:lnTo>
                  <a:pt x="50004" y="330065"/>
                </a:lnTo>
                <a:lnTo>
                  <a:pt x="74038" y="332959"/>
                </a:lnTo>
                <a:lnTo>
                  <a:pt x="96417" y="330346"/>
                </a:lnTo>
                <a:lnTo>
                  <a:pt x="114943" y="322166"/>
                </a:lnTo>
                <a:lnTo>
                  <a:pt x="160390" y="289970"/>
                </a:lnTo>
                <a:lnTo>
                  <a:pt x="187607" y="263282"/>
                </a:lnTo>
                <a:lnTo>
                  <a:pt x="238068" y="229590"/>
                </a:lnTo>
                <a:lnTo>
                  <a:pt x="254718" y="209925"/>
                </a:lnTo>
                <a:lnTo>
                  <a:pt x="282803" y="147770"/>
                </a:lnTo>
                <a:lnTo>
                  <a:pt x="291467" y="116253"/>
                </a:lnTo>
                <a:lnTo>
                  <a:pt x="287809" y="58046"/>
                </a:lnTo>
                <a:lnTo>
                  <a:pt x="281114" y="37367"/>
                </a:lnTo>
                <a:lnTo>
                  <a:pt x="269170" y="20377"/>
                </a:lnTo>
                <a:lnTo>
                  <a:pt x="252163" y="5027"/>
                </a:lnTo>
                <a:lnTo>
                  <a:pt x="242714" y="1168"/>
                </a:lnTo>
                <a:lnTo>
                  <a:pt x="222857" y="0"/>
                </a:lnTo>
                <a:lnTo>
                  <a:pt x="167929" y="11860"/>
                </a:lnTo>
                <a:lnTo>
                  <a:pt x="131219" y="24901"/>
                </a:lnTo>
                <a:lnTo>
                  <a:pt x="86278" y="55895"/>
                </a:lnTo>
                <a:lnTo>
                  <a:pt x="65890" y="741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1126549" y="3832373"/>
            <a:ext cx="1231835" cy="1853017"/>
            <a:chOff x="1126549" y="3832373"/>
            <a:chExt cx="1231835" cy="1853017"/>
          </a:xfrm>
        </p:grpSpPr>
        <p:sp>
          <p:nvSpPr>
            <p:cNvPr id="137" name="Freeform 136"/>
            <p:cNvSpPr/>
            <p:nvPr/>
          </p:nvSpPr>
          <p:spPr>
            <a:xfrm>
              <a:off x="1655543" y="4734756"/>
              <a:ext cx="226347" cy="311455"/>
            </a:xfrm>
            <a:custGeom>
              <a:avLst/>
              <a:gdLst/>
              <a:ahLst/>
              <a:cxnLst/>
              <a:rect l="0" t="0" r="0" b="0"/>
              <a:pathLst>
                <a:path w="226347" h="311455">
                  <a:moveTo>
                    <a:pt x="92187" y="24124"/>
                  </a:moveTo>
                  <a:lnTo>
                    <a:pt x="68140" y="33700"/>
                  </a:lnTo>
                  <a:lnTo>
                    <a:pt x="53814" y="44368"/>
                  </a:lnTo>
                  <a:lnTo>
                    <a:pt x="20554" y="98677"/>
                  </a:lnTo>
                  <a:lnTo>
                    <a:pt x="6102" y="129662"/>
                  </a:lnTo>
                  <a:lnTo>
                    <a:pt x="0" y="166659"/>
                  </a:lnTo>
                  <a:lnTo>
                    <a:pt x="6344" y="212676"/>
                  </a:lnTo>
                  <a:lnTo>
                    <a:pt x="16709" y="243768"/>
                  </a:lnTo>
                  <a:lnTo>
                    <a:pt x="47254" y="283174"/>
                  </a:lnTo>
                  <a:lnTo>
                    <a:pt x="73414" y="299101"/>
                  </a:lnTo>
                  <a:lnTo>
                    <a:pt x="103392" y="311230"/>
                  </a:lnTo>
                  <a:lnTo>
                    <a:pt x="113695" y="311454"/>
                  </a:lnTo>
                  <a:lnTo>
                    <a:pt x="134502" y="305465"/>
                  </a:lnTo>
                  <a:lnTo>
                    <a:pt x="160357" y="288939"/>
                  </a:lnTo>
                  <a:lnTo>
                    <a:pt x="204314" y="233911"/>
                  </a:lnTo>
                  <a:lnTo>
                    <a:pt x="219906" y="197287"/>
                  </a:lnTo>
                  <a:lnTo>
                    <a:pt x="226346" y="156800"/>
                  </a:lnTo>
                  <a:lnTo>
                    <a:pt x="220117" y="102368"/>
                  </a:lnTo>
                  <a:lnTo>
                    <a:pt x="204238" y="45780"/>
                  </a:lnTo>
                  <a:lnTo>
                    <a:pt x="188298" y="19363"/>
                  </a:lnTo>
                  <a:lnTo>
                    <a:pt x="172338" y="7190"/>
                  </a:lnTo>
                  <a:lnTo>
                    <a:pt x="163169" y="2307"/>
                  </a:lnTo>
                  <a:lnTo>
                    <a:pt x="143622" y="0"/>
                  </a:lnTo>
                  <a:lnTo>
                    <a:pt x="87132" y="9899"/>
                  </a:lnTo>
                  <a:lnTo>
                    <a:pt x="60602" y="13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42362" y="490627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126549" y="5043150"/>
              <a:ext cx="1231835" cy="115814"/>
            </a:xfrm>
            <a:custGeom>
              <a:avLst/>
              <a:gdLst/>
              <a:ahLst/>
              <a:cxnLst/>
              <a:rect l="0" t="0" r="0" b="0"/>
              <a:pathLst>
                <a:path w="1231835" h="115814">
                  <a:moveTo>
                    <a:pt x="0" y="0"/>
                  </a:moveTo>
                  <a:lnTo>
                    <a:pt x="26386" y="15641"/>
                  </a:lnTo>
                  <a:lnTo>
                    <a:pt x="78565" y="31209"/>
                  </a:lnTo>
                  <a:lnTo>
                    <a:pt x="139261" y="39960"/>
                  </a:lnTo>
                  <a:lnTo>
                    <a:pt x="202089" y="50163"/>
                  </a:lnTo>
                  <a:lnTo>
                    <a:pt x="262187" y="46564"/>
                  </a:lnTo>
                  <a:lnTo>
                    <a:pt x="315912" y="50229"/>
                  </a:lnTo>
                  <a:lnTo>
                    <a:pt x="363575" y="53097"/>
                  </a:lnTo>
                  <a:lnTo>
                    <a:pt x="413572" y="59666"/>
                  </a:lnTo>
                  <a:lnTo>
                    <a:pt x="476100" y="62479"/>
                  </a:lnTo>
                  <a:lnTo>
                    <a:pt x="527112" y="62966"/>
                  </a:lnTo>
                  <a:lnTo>
                    <a:pt x="579271" y="63110"/>
                  </a:lnTo>
                  <a:lnTo>
                    <a:pt x="628650" y="63153"/>
                  </a:lnTo>
                  <a:lnTo>
                    <a:pt x="687257" y="63167"/>
                  </a:lnTo>
                  <a:lnTo>
                    <a:pt x="749639" y="71504"/>
                  </a:lnTo>
                  <a:lnTo>
                    <a:pt x="809682" y="78855"/>
                  </a:lnTo>
                  <a:lnTo>
                    <a:pt x="860567" y="82636"/>
                  </a:lnTo>
                  <a:lnTo>
                    <a:pt x="915692" y="76678"/>
                  </a:lnTo>
                  <a:lnTo>
                    <a:pt x="977360" y="77407"/>
                  </a:lnTo>
                  <a:lnTo>
                    <a:pt x="1034949" y="82880"/>
                  </a:lnTo>
                  <a:lnTo>
                    <a:pt x="1097112" y="92384"/>
                  </a:lnTo>
                  <a:lnTo>
                    <a:pt x="1151540" y="99877"/>
                  </a:lnTo>
                  <a:lnTo>
                    <a:pt x="1212003" y="112906"/>
                  </a:lnTo>
                  <a:lnTo>
                    <a:pt x="123183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37202" y="5253720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16931" y="53027"/>
                  </a:lnTo>
                  <a:lnTo>
                    <a:pt x="11793" y="104408"/>
                  </a:lnTo>
                  <a:lnTo>
                    <a:pt x="7658" y="163430"/>
                  </a:lnTo>
                  <a:lnTo>
                    <a:pt x="1008" y="22650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101020" y="3832373"/>
              <a:ext cx="183664" cy="1112260"/>
            </a:xfrm>
            <a:custGeom>
              <a:avLst/>
              <a:gdLst/>
              <a:ahLst/>
              <a:cxnLst/>
              <a:rect l="0" t="0" r="0" b="0"/>
              <a:pathLst>
                <a:path w="183664" h="1112260">
                  <a:moveTo>
                    <a:pt x="141550" y="0"/>
                  </a:moveTo>
                  <a:lnTo>
                    <a:pt x="130371" y="11178"/>
                  </a:lnTo>
                  <a:lnTo>
                    <a:pt x="124883" y="29144"/>
                  </a:lnTo>
                  <a:lnTo>
                    <a:pt x="121071" y="92312"/>
                  </a:lnTo>
                  <a:lnTo>
                    <a:pt x="117487" y="144490"/>
                  </a:lnTo>
                  <a:lnTo>
                    <a:pt x="111450" y="194527"/>
                  </a:lnTo>
                  <a:lnTo>
                    <a:pt x="109088" y="249472"/>
                  </a:lnTo>
                  <a:lnTo>
                    <a:pt x="101689" y="305385"/>
                  </a:lnTo>
                  <a:lnTo>
                    <a:pt x="94291" y="361490"/>
                  </a:lnTo>
                  <a:lnTo>
                    <a:pt x="90503" y="409185"/>
                  </a:lnTo>
                  <a:lnTo>
                    <a:pt x="83791" y="460361"/>
                  </a:lnTo>
                  <a:lnTo>
                    <a:pt x="79448" y="521651"/>
                  </a:lnTo>
                  <a:lnTo>
                    <a:pt x="78590" y="581937"/>
                  </a:lnTo>
                  <a:lnTo>
                    <a:pt x="78420" y="644235"/>
                  </a:lnTo>
                  <a:lnTo>
                    <a:pt x="78391" y="693003"/>
                  </a:lnTo>
                  <a:lnTo>
                    <a:pt x="78381" y="754648"/>
                  </a:lnTo>
                  <a:lnTo>
                    <a:pt x="78379" y="803576"/>
                  </a:lnTo>
                  <a:lnTo>
                    <a:pt x="78379" y="862624"/>
                  </a:lnTo>
                  <a:lnTo>
                    <a:pt x="78379" y="924937"/>
                  </a:lnTo>
                  <a:lnTo>
                    <a:pt x="78379" y="985165"/>
                  </a:lnTo>
                  <a:lnTo>
                    <a:pt x="78379" y="1042123"/>
                  </a:lnTo>
                  <a:lnTo>
                    <a:pt x="72789" y="1092844"/>
                  </a:lnTo>
                  <a:lnTo>
                    <a:pt x="69973" y="1095890"/>
                  </a:lnTo>
                  <a:lnTo>
                    <a:pt x="66926" y="1093242"/>
                  </a:lnTo>
                  <a:lnTo>
                    <a:pt x="43229" y="1031076"/>
                  </a:lnTo>
                  <a:lnTo>
                    <a:pt x="22222" y="968559"/>
                  </a:lnTo>
                  <a:lnTo>
                    <a:pt x="11697" y="937018"/>
                  </a:lnTo>
                  <a:lnTo>
                    <a:pt x="8188" y="933514"/>
                  </a:lnTo>
                  <a:lnTo>
                    <a:pt x="4678" y="934688"/>
                  </a:lnTo>
                  <a:lnTo>
                    <a:pt x="1169" y="938980"/>
                  </a:lnTo>
                  <a:lnTo>
                    <a:pt x="0" y="945351"/>
                  </a:lnTo>
                  <a:lnTo>
                    <a:pt x="3832" y="996363"/>
                  </a:lnTo>
                  <a:lnTo>
                    <a:pt x="5682" y="1049967"/>
                  </a:lnTo>
                  <a:lnTo>
                    <a:pt x="14205" y="1089300"/>
                  </a:lnTo>
                  <a:lnTo>
                    <a:pt x="24900" y="1108434"/>
                  </a:lnTo>
                  <a:lnTo>
                    <a:pt x="31028" y="1112133"/>
                  </a:lnTo>
                  <a:lnTo>
                    <a:pt x="37453" y="1112259"/>
                  </a:lnTo>
                  <a:lnTo>
                    <a:pt x="44076" y="1110004"/>
                  </a:lnTo>
                  <a:lnTo>
                    <a:pt x="57674" y="1098139"/>
                  </a:lnTo>
                  <a:lnTo>
                    <a:pt x="106475" y="1040427"/>
                  </a:lnTo>
                  <a:lnTo>
                    <a:pt x="162607" y="979350"/>
                  </a:lnTo>
                  <a:lnTo>
                    <a:pt x="183663" y="958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923274" y="5250307"/>
              <a:ext cx="182426" cy="435083"/>
            </a:xfrm>
            <a:custGeom>
              <a:avLst/>
              <a:gdLst/>
              <a:ahLst/>
              <a:cxnLst/>
              <a:rect l="0" t="0" r="0" b="0"/>
              <a:pathLst>
                <a:path w="182426" h="435083">
                  <a:moveTo>
                    <a:pt x="182425" y="66584"/>
                  </a:moveTo>
                  <a:lnTo>
                    <a:pt x="124860" y="11358"/>
                  </a:lnTo>
                  <a:lnTo>
                    <a:pt x="106538" y="1875"/>
                  </a:lnTo>
                  <a:lnTo>
                    <a:pt x="86696" y="0"/>
                  </a:lnTo>
                  <a:lnTo>
                    <a:pt x="67349" y="4236"/>
                  </a:lnTo>
                  <a:lnTo>
                    <a:pt x="50952" y="13917"/>
                  </a:lnTo>
                  <a:lnTo>
                    <a:pt x="38985" y="29138"/>
                  </a:lnTo>
                  <a:lnTo>
                    <a:pt x="14317" y="88050"/>
                  </a:lnTo>
                  <a:lnTo>
                    <a:pt x="0" y="129836"/>
                  </a:lnTo>
                  <a:lnTo>
                    <a:pt x="601" y="166953"/>
                  </a:lnTo>
                  <a:lnTo>
                    <a:pt x="12455" y="219078"/>
                  </a:lnTo>
                  <a:lnTo>
                    <a:pt x="23435" y="238084"/>
                  </a:lnTo>
                  <a:lnTo>
                    <a:pt x="39233" y="251211"/>
                  </a:lnTo>
                  <a:lnTo>
                    <a:pt x="48359" y="256349"/>
                  </a:lnTo>
                  <a:lnTo>
                    <a:pt x="67858" y="258939"/>
                  </a:lnTo>
                  <a:lnTo>
                    <a:pt x="87053" y="255020"/>
                  </a:lnTo>
                  <a:lnTo>
                    <a:pt x="103383" y="245480"/>
                  </a:lnTo>
                  <a:lnTo>
                    <a:pt x="125730" y="221365"/>
                  </a:lnTo>
                  <a:lnTo>
                    <a:pt x="153685" y="161064"/>
                  </a:lnTo>
                  <a:lnTo>
                    <a:pt x="161020" y="103530"/>
                  </a:lnTo>
                  <a:lnTo>
                    <a:pt x="166984" y="68302"/>
                  </a:lnTo>
                  <a:lnTo>
                    <a:pt x="166282" y="67730"/>
                  </a:lnTo>
                  <a:lnTo>
                    <a:pt x="164644" y="70857"/>
                  </a:lnTo>
                  <a:lnTo>
                    <a:pt x="161799" y="125219"/>
                  </a:lnTo>
                  <a:lnTo>
                    <a:pt x="161453" y="185011"/>
                  </a:lnTo>
                  <a:lnTo>
                    <a:pt x="162555" y="241882"/>
                  </a:lnTo>
                  <a:lnTo>
                    <a:pt x="169705" y="301295"/>
                  </a:lnTo>
                  <a:lnTo>
                    <a:pt x="171247" y="351768"/>
                  </a:lnTo>
                  <a:lnTo>
                    <a:pt x="171704" y="397528"/>
                  </a:lnTo>
                  <a:lnTo>
                    <a:pt x="171897" y="435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2210984" y="2516310"/>
            <a:ext cx="206256" cy="370779"/>
          </a:xfrm>
          <a:custGeom>
            <a:avLst/>
            <a:gdLst/>
            <a:ahLst/>
            <a:cxnLst/>
            <a:rect l="0" t="0" r="0" b="0"/>
            <a:pathLst>
              <a:path w="206256" h="370779">
                <a:moveTo>
                  <a:pt x="178985" y="0"/>
                </a:moveTo>
                <a:lnTo>
                  <a:pt x="162217" y="5590"/>
                </a:lnTo>
                <a:lnTo>
                  <a:pt x="147746" y="17692"/>
                </a:lnTo>
                <a:lnTo>
                  <a:pt x="113520" y="64115"/>
                </a:lnTo>
                <a:lnTo>
                  <a:pt x="86280" y="121528"/>
                </a:lnTo>
                <a:lnTo>
                  <a:pt x="60543" y="175911"/>
                </a:lnTo>
                <a:lnTo>
                  <a:pt x="42981" y="231713"/>
                </a:lnTo>
                <a:lnTo>
                  <a:pt x="37820" y="258572"/>
                </a:lnTo>
                <a:lnTo>
                  <a:pt x="44039" y="304410"/>
                </a:lnTo>
                <a:lnTo>
                  <a:pt x="46907" y="315244"/>
                </a:lnTo>
                <a:lnTo>
                  <a:pt x="45309" y="323637"/>
                </a:lnTo>
                <a:lnTo>
                  <a:pt x="40735" y="330402"/>
                </a:lnTo>
                <a:lnTo>
                  <a:pt x="34175" y="336081"/>
                </a:lnTo>
                <a:lnTo>
                  <a:pt x="32142" y="342207"/>
                </a:lnTo>
                <a:lnTo>
                  <a:pt x="33127" y="348631"/>
                </a:lnTo>
                <a:lnTo>
                  <a:pt x="36122" y="355254"/>
                </a:lnTo>
                <a:lnTo>
                  <a:pt x="48810" y="365731"/>
                </a:lnTo>
                <a:lnTo>
                  <a:pt x="57106" y="370163"/>
                </a:lnTo>
                <a:lnTo>
                  <a:pt x="66147" y="370778"/>
                </a:lnTo>
                <a:lnTo>
                  <a:pt x="115231" y="354954"/>
                </a:lnTo>
                <a:lnTo>
                  <a:pt x="147140" y="341421"/>
                </a:lnTo>
                <a:lnTo>
                  <a:pt x="194649" y="299595"/>
                </a:lnTo>
                <a:lnTo>
                  <a:pt x="203494" y="278603"/>
                </a:lnTo>
                <a:lnTo>
                  <a:pt x="206255" y="254845"/>
                </a:lnTo>
                <a:lnTo>
                  <a:pt x="203583" y="232588"/>
                </a:lnTo>
                <a:lnTo>
                  <a:pt x="197723" y="225249"/>
                </a:lnTo>
                <a:lnTo>
                  <a:pt x="178734" y="217094"/>
                </a:lnTo>
                <a:lnTo>
                  <a:pt x="157816" y="216589"/>
                </a:lnTo>
                <a:lnTo>
                  <a:pt x="123189" y="226002"/>
                </a:lnTo>
                <a:lnTo>
                  <a:pt x="75156" y="250144"/>
                </a:lnTo>
                <a:lnTo>
                  <a:pt x="16246" y="300439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1389761" y="5726772"/>
            <a:ext cx="915981" cy="769312"/>
            <a:chOff x="1389761" y="5726772"/>
            <a:chExt cx="915981" cy="769312"/>
          </a:xfrm>
        </p:grpSpPr>
        <p:sp>
          <p:nvSpPr>
            <p:cNvPr id="145" name="Freeform 144"/>
            <p:cNvSpPr/>
            <p:nvPr/>
          </p:nvSpPr>
          <p:spPr>
            <a:xfrm>
              <a:off x="1695088" y="576961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3318" y="196515"/>
                  </a:lnTo>
                  <a:lnTo>
                    <a:pt x="655" y="25268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24071" y="5726772"/>
              <a:ext cx="153834" cy="395911"/>
            </a:xfrm>
            <a:custGeom>
              <a:avLst/>
              <a:gdLst/>
              <a:ahLst/>
              <a:cxnLst/>
              <a:rect l="0" t="0" r="0" b="0"/>
              <a:pathLst>
                <a:path w="153834" h="395911">
                  <a:moveTo>
                    <a:pt x="128986" y="53373"/>
                  </a:moveTo>
                  <a:lnTo>
                    <a:pt x="111027" y="107248"/>
                  </a:lnTo>
                  <a:lnTo>
                    <a:pt x="81939" y="169294"/>
                  </a:lnTo>
                  <a:lnTo>
                    <a:pt x="49529" y="232366"/>
                  </a:lnTo>
                  <a:lnTo>
                    <a:pt x="25297" y="285001"/>
                  </a:lnTo>
                  <a:lnTo>
                    <a:pt x="16764" y="322175"/>
                  </a:lnTo>
                  <a:lnTo>
                    <a:pt x="21008" y="345976"/>
                  </a:lnTo>
                  <a:lnTo>
                    <a:pt x="31862" y="367083"/>
                  </a:lnTo>
                  <a:lnTo>
                    <a:pt x="48385" y="384262"/>
                  </a:lnTo>
                  <a:lnTo>
                    <a:pt x="70546" y="393457"/>
                  </a:lnTo>
                  <a:lnTo>
                    <a:pt x="83007" y="395910"/>
                  </a:lnTo>
                  <a:lnTo>
                    <a:pt x="106211" y="392395"/>
                  </a:lnTo>
                  <a:lnTo>
                    <a:pt x="117312" y="388182"/>
                  </a:lnTo>
                  <a:lnTo>
                    <a:pt x="132766" y="374142"/>
                  </a:lnTo>
                  <a:lnTo>
                    <a:pt x="148043" y="343388"/>
                  </a:lnTo>
                  <a:lnTo>
                    <a:pt x="153833" y="317969"/>
                  </a:lnTo>
                  <a:lnTo>
                    <a:pt x="148018" y="266642"/>
                  </a:lnTo>
                  <a:lnTo>
                    <a:pt x="135795" y="233157"/>
                  </a:lnTo>
                  <a:lnTo>
                    <a:pt x="122653" y="212826"/>
                  </a:lnTo>
                  <a:lnTo>
                    <a:pt x="66429" y="166119"/>
                  </a:lnTo>
                  <a:lnTo>
                    <a:pt x="14487" y="122432"/>
                  </a:lnTo>
                  <a:lnTo>
                    <a:pt x="2838" y="103953"/>
                  </a:lnTo>
                  <a:lnTo>
                    <a:pt x="0" y="84042"/>
                  </a:lnTo>
                  <a:lnTo>
                    <a:pt x="3808" y="64664"/>
                  </a:lnTo>
                  <a:lnTo>
                    <a:pt x="19106" y="40600"/>
                  </a:lnTo>
                  <a:lnTo>
                    <a:pt x="52096" y="4406"/>
                  </a:lnTo>
                  <a:lnTo>
                    <a:pt x="60178" y="841"/>
                  </a:lnTo>
                  <a:lnTo>
                    <a:pt x="78518" y="0"/>
                  </a:lnTo>
                  <a:lnTo>
                    <a:pt x="92127" y="3525"/>
                  </a:lnTo>
                  <a:lnTo>
                    <a:pt x="107929" y="112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526632" y="601177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389761" y="6096000"/>
              <a:ext cx="915981" cy="52643"/>
            </a:xfrm>
            <a:custGeom>
              <a:avLst/>
              <a:gdLst/>
              <a:ahLst/>
              <a:cxnLst/>
              <a:rect l="0" t="0" r="0" b="0"/>
              <a:pathLst>
                <a:path w="915981" h="52643">
                  <a:moveTo>
                    <a:pt x="0" y="52642"/>
                  </a:moveTo>
                  <a:lnTo>
                    <a:pt x="48931" y="44309"/>
                  </a:lnTo>
                  <a:lnTo>
                    <a:pt x="108062" y="36958"/>
                  </a:lnTo>
                  <a:lnTo>
                    <a:pt x="165972" y="32647"/>
                  </a:lnTo>
                  <a:lnTo>
                    <a:pt x="229403" y="31795"/>
                  </a:lnTo>
                  <a:lnTo>
                    <a:pt x="287340" y="31627"/>
                  </a:lnTo>
                  <a:lnTo>
                    <a:pt x="345014" y="31594"/>
                  </a:lnTo>
                  <a:lnTo>
                    <a:pt x="408399" y="31587"/>
                  </a:lnTo>
                  <a:lnTo>
                    <a:pt x="466327" y="31586"/>
                  </a:lnTo>
                  <a:lnTo>
                    <a:pt x="528895" y="30415"/>
                  </a:lnTo>
                  <a:lnTo>
                    <a:pt x="583715" y="23252"/>
                  </a:lnTo>
                  <a:lnTo>
                    <a:pt x="636207" y="18588"/>
                  </a:lnTo>
                  <a:lnTo>
                    <a:pt x="693094" y="12917"/>
                  </a:lnTo>
                  <a:lnTo>
                    <a:pt x="750114" y="8117"/>
                  </a:lnTo>
                  <a:lnTo>
                    <a:pt x="808342" y="2405"/>
                  </a:lnTo>
                  <a:lnTo>
                    <a:pt x="859521" y="713"/>
                  </a:lnTo>
                  <a:lnTo>
                    <a:pt x="9159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10635" y="6222342"/>
              <a:ext cx="16081" cy="273742"/>
            </a:xfrm>
            <a:custGeom>
              <a:avLst/>
              <a:gdLst/>
              <a:ahLst/>
              <a:cxnLst/>
              <a:rect l="0" t="0" r="0" b="0"/>
              <a:pathLst>
                <a:path w="16081" h="273742">
                  <a:moveTo>
                    <a:pt x="16080" y="0"/>
                  </a:moveTo>
                  <a:lnTo>
                    <a:pt x="7746" y="37477"/>
                  </a:lnTo>
                  <a:lnTo>
                    <a:pt x="5985" y="88901"/>
                  </a:lnTo>
                  <a:lnTo>
                    <a:pt x="5680" y="135785"/>
                  </a:lnTo>
                  <a:lnTo>
                    <a:pt x="0" y="186722"/>
                  </a:lnTo>
                  <a:lnTo>
                    <a:pt x="2087" y="238858"/>
                  </a:lnTo>
                  <a:lnTo>
                    <a:pt x="555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621595" y="2495253"/>
            <a:ext cx="463255" cy="368499"/>
            <a:chOff x="2621595" y="2495253"/>
            <a:chExt cx="463255" cy="368499"/>
          </a:xfrm>
        </p:grpSpPr>
        <p:sp>
          <p:nvSpPr>
            <p:cNvPr id="151" name="Freeform 150"/>
            <p:cNvSpPr/>
            <p:nvPr/>
          </p:nvSpPr>
          <p:spPr>
            <a:xfrm>
              <a:off x="2758466" y="254789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3293" y="27556"/>
                  </a:lnTo>
                  <a:lnTo>
                    <a:pt x="3770" y="86898"/>
                  </a:lnTo>
                  <a:lnTo>
                    <a:pt x="8526" y="137661"/>
                  </a:lnTo>
                  <a:lnTo>
                    <a:pt x="9935" y="186628"/>
                  </a:lnTo>
                  <a:lnTo>
                    <a:pt x="10353" y="233891"/>
                  </a:lnTo>
                  <a:lnTo>
                    <a:pt x="7357" y="2755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21595" y="2519179"/>
              <a:ext cx="347442" cy="316338"/>
            </a:xfrm>
            <a:custGeom>
              <a:avLst/>
              <a:gdLst/>
              <a:ahLst/>
              <a:cxnLst/>
              <a:rect l="0" t="0" r="0" b="0"/>
              <a:pathLst>
                <a:path w="347442" h="316338">
                  <a:moveTo>
                    <a:pt x="0" y="102416"/>
                  </a:moveTo>
                  <a:lnTo>
                    <a:pt x="14573" y="59725"/>
                  </a:lnTo>
                  <a:lnTo>
                    <a:pt x="27534" y="40159"/>
                  </a:lnTo>
                  <a:lnTo>
                    <a:pt x="44993" y="23664"/>
                  </a:lnTo>
                  <a:lnTo>
                    <a:pt x="80142" y="6813"/>
                  </a:lnTo>
                  <a:lnTo>
                    <a:pt x="120192" y="0"/>
                  </a:lnTo>
                  <a:lnTo>
                    <a:pt x="156106" y="3571"/>
                  </a:lnTo>
                  <a:lnTo>
                    <a:pt x="188973" y="17627"/>
                  </a:lnTo>
                  <a:lnTo>
                    <a:pt x="237983" y="57052"/>
                  </a:lnTo>
                  <a:lnTo>
                    <a:pt x="253918" y="83516"/>
                  </a:lnTo>
                  <a:lnTo>
                    <a:pt x="260459" y="119173"/>
                  </a:lnTo>
                  <a:lnTo>
                    <a:pt x="255750" y="142619"/>
                  </a:lnTo>
                  <a:lnTo>
                    <a:pt x="239945" y="172430"/>
                  </a:lnTo>
                  <a:lnTo>
                    <a:pt x="233663" y="180678"/>
                  </a:lnTo>
                  <a:lnTo>
                    <a:pt x="214205" y="189842"/>
                  </a:lnTo>
                  <a:lnTo>
                    <a:pt x="202465" y="192285"/>
                  </a:lnTo>
                  <a:lnTo>
                    <a:pt x="198148" y="196254"/>
                  </a:lnTo>
                  <a:lnTo>
                    <a:pt x="198779" y="201240"/>
                  </a:lnTo>
                  <a:lnTo>
                    <a:pt x="210196" y="222555"/>
                  </a:lnTo>
                  <a:lnTo>
                    <a:pt x="218593" y="240039"/>
                  </a:lnTo>
                  <a:lnTo>
                    <a:pt x="270408" y="298841"/>
                  </a:lnTo>
                  <a:lnTo>
                    <a:pt x="296930" y="314384"/>
                  </a:lnTo>
                  <a:lnTo>
                    <a:pt x="316803" y="316337"/>
                  </a:lnTo>
                  <a:lnTo>
                    <a:pt x="333824" y="313306"/>
                  </a:lnTo>
                  <a:lnTo>
                    <a:pt x="338363" y="310860"/>
                  </a:lnTo>
                  <a:lnTo>
                    <a:pt x="347441" y="302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042735" y="249525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33781" y="37479"/>
                  </a:lnTo>
                  <a:lnTo>
                    <a:pt x="35356" y="72326"/>
                  </a:lnTo>
                  <a:lnTo>
                    <a:pt x="41224" y="135737"/>
                  </a:lnTo>
                  <a:lnTo>
                    <a:pt x="41939" y="198085"/>
                  </a:lnTo>
                  <a:lnTo>
                    <a:pt x="36491" y="255807"/>
                  </a:lnTo>
                  <a:lnTo>
                    <a:pt x="29045" y="31227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247630" y="2284686"/>
            <a:ext cx="2720181" cy="789631"/>
            <a:chOff x="1247630" y="2284686"/>
            <a:chExt cx="2720181" cy="789631"/>
          </a:xfrm>
        </p:grpSpPr>
        <p:sp>
          <p:nvSpPr>
            <p:cNvPr id="155" name="Freeform 154"/>
            <p:cNvSpPr/>
            <p:nvPr/>
          </p:nvSpPr>
          <p:spPr>
            <a:xfrm>
              <a:off x="1247630" y="2284686"/>
              <a:ext cx="2720181" cy="789631"/>
            </a:xfrm>
            <a:custGeom>
              <a:avLst/>
              <a:gdLst/>
              <a:ahLst/>
              <a:cxnLst/>
              <a:rect l="0" t="0" r="0" b="0"/>
              <a:pathLst>
                <a:path w="2720181" h="789631">
                  <a:moveTo>
                    <a:pt x="1605592" y="63168"/>
                  </a:moveTo>
                  <a:lnTo>
                    <a:pt x="1546975" y="68758"/>
                  </a:lnTo>
                  <a:lnTo>
                    <a:pt x="1491632" y="72721"/>
                  </a:lnTo>
                  <a:lnTo>
                    <a:pt x="1428707" y="70385"/>
                  </a:lnTo>
                  <a:lnTo>
                    <a:pt x="1365281" y="64594"/>
                  </a:lnTo>
                  <a:lnTo>
                    <a:pt x="1304833" y="63450"/>
                  </a:lnTo>
                  <a:lnTo>
                    <a:pt x="1247832" y="63224"/>
                  </a:lnTo>
                  <a:lnTo>
                    <a:pt x="1191513" y="63179"/>
                  </a:lnTo>
                  <a:lnTo>
                    <a:pt x="1128092" y="63171"/>
                  </a:lnTo>
                  <a:lnTo>
                    <a:pt x="1069291" y="63169"/>
                  </a:lnTo>
                  <a:lnTo>
                    <a:pt x="1012616" y="68758"/>
                  </a:lnTo>
                  <a:lnTo>
                    <a:pt x="955191" y="72721"/>
                  </a:lnTo>
                  <a:lnTo>
                    <a:pt x="891855" y="76624"/>
                  </a:lnTo>
                  <a:lnTo>
                    <a:pt x="833937" y="82724"/>
                  </a:lnTo>
                  <a:lnTo>
                    <a:pt x="778606" y="85099"/>
                  </a:lnTo>
                  <a:lnTo>
                    <a:pt x="726429" y="95620"/>
                  </a:lnTo>
                  <a:lnTo>
                    <a:pt x="666080" y="103374"/>
                  </a:lnTo>
                  <a:lnTo>
                    <a:pt x="603326" y="116484"/>
                  </a:lnTo>
                  <a:lnTo>
                    <a:pt x="542160" y="133447"/>
                  </a:lnTo>
                  <a:lnTo>
                    <a:pt x="480654" y="150918"/>
                  </a:lnTo>
                  <a:lnTo>
                    <a:pt x="423493" y="168455"/>
                  </a:lnTo>
                  <a:lnTo>
                    <a:pt x="364233" y="186001"/>
                  </a:lnTo>
                  <a:lnTo>
                    <a:pt x="310719" y="203548"/>
                  </a:lnTo>
                  <a:lnTo>
                    <a:pt x="254843" y="224215"/>
                  </a:lnTo>
                  <a:lnTo>
                    <a:pt x="196921" y="249366"/>
                  </a:lnTo>
                  <a:lnTo>
                    <a:pt x="134129" y="295012"/>
                  </a:lnTo>
                  <a:lnTo>
                    <a:pt x="73553" y="353006"/>
                  </a:lnTo>
                  <a:lnTo>
                    <a:pt x="45353" y="383416"/>
                  </a:lnTo>
                  <a:lnTo>
                    <a:pt x="13672" y="443750"/>
                  </a:lnTo>
                  <a:lnTo>
                    <a:pt x="6922" y="495837"/>
                  </a:lnTo>
                  <a:lnTo>
                    <a:pt x="0" y="551187"/>
                  </a:lnTo>
                  <a:lnTo>
                    <a:pt x="3312" y="572913"/>
                  </a:lnTo>
                  <a:lnTo>
                    <a:pt x="24503" y="611515"/>
                  </a:lnTo>
                  <a:lnTo>
                    <a:pt x="82763" y="673678"/>
                  </a:lnTo>
                  <a:lnTo>
                    <a:pt x="111672" y="696136"/>
                  </a:lnTo>
                  <a:lnTo>
                    <a:pt x="173816" y="722449"/>
                  </a:lnTo>
                  <a:lnTo>
                    <a:pt x="231961" y="740435"/>
                  </a:lnTo>
                  <a:lnTo>
                    <a:pt x="286434" y="747291"/>
                  </a:lnTo>
                  <a:lnTo>
                    <a:pt x="339135" y="758698"/>
                  </a:lnTo>
                  <a:lnTo>
                    <a:pt x="394865" y="766626"/>
                  </a:lnTo>
                  <a:lnTo>
                    <a:pt x="453793" y="775428"/>
                  </a:lnTo>
                  <a:lnTo>
                    <a:pt x="513613" y="778380"/>
                  </a:lnTo>
                  <a:lnTo>
                    <a:pt x="570230" y="784552"/>
                  </a:lnTo>
                  <a:lnTo>
                    <a:pt x="632019" y="788631"/>
                  </a:lnTo>
                  <a:lnTo>
                    <a:pt x="683207" y="789337"/>
                  </a:lnTo>
                  <a:lnTo>
                    <a:pt x="734248" y="789547"/>
                  </a:lnTo>
                  <a:lnTo>
                    <a:pt x="797129" y="789618"/>
                  </a:lnTo>
                  <a:lnTo>
                    <a:pt x="848202" y="789630"/>
                  </a:lnTo>
                  <a:lnTo>
                    <a:pt x="897260" y="786514"/>
                  </a:lnTo>
                  <a:lnTo>
                    <a:pt x="955758" y="780570"/>
                  </a:lnTo>
                  <a:lnTo>
                    <a:pt x="1013543" y="778226"/>
                  </a:lnTo>
                  <a:lnTo>
                    <a:pt x="1076950" y="770830"/>
                  </a:lnTo>
                  <a:lnTo>
                    <a:pt x="1129292" y="763434"/>
                  </a:lnTo>
                  <a:lnTo>
                    <a:pt x="1189068" y="757943"/>
                  </a:lnTo>
                  <a:lnTo>
                    <a:pt x="1244029" y="746807"/>
                  </a:lnTo>
                  <a:lnTo>
                    <a:pt x="1294617" y="738931"/>
                  </a:lnTo>
                  <a:lnTo>
                    <a:pt x="1349669" y="730140"/>
                  </a:lnTo>
                  <a:lnTo>
                    <a:pt x="1402485" y="724070"/>
                  </a:lnTo>
                  <a:lnTo>
                    <a:pt x="1452648" y="711953"/>
                  </a:lnTo>
                  <a:lnTo>
                    <a:pt x="1508787" y="698295"/>
                  </a:lnTo>
                  <a:lnTo>
                    <a:pt x="1571869" y="687451"/>
                  </a:lnTo>
                  <a:lnTo>
                    <a:pt x="1624147" y="679373"/>
                  </a:lnTo>
                  <a:lnTo>
                    <a:pt x="1676675" y="673748"/>
                  </a:lnTo>
                  <a:lnTo>
                    <a:pt x="1735230" y="665705"/>
                  </a:lnTo>
                  <a:lnTo>
                    <a:pt x="1797186" y="658180"/>
                  </a:lnTo>
                  <a:lnTo>
                    <a:pt x="1854485" y="653834"/>
                  </a:lnTo>
                  <a:lnTo>
                    <a:pt x="1907744" y="649856"/>
                  </a:lnTo>
                  <a:lnTo>
                    <a:pt x="1957995" y="643741"/>
                  </a:lnTo>
                  <a:lnTo>
                    <a:pt x="2020217" y="642533"/>
                  </a:lnTo>
                  <a:lnTo>
                    <a:pt x="2078781" y="642295"/>
                  </a:lnTo>
                  <a:lnTo>
                    <a:pt x="2135410" y="642247"/>
                  </a:lnTo>
                  <a:lnTo>
                    <a:pt x="2190486" y="643408"/>
                  </a:lnTo>
                  <a:lnTo>
                    <a:pt x="2252800" y="651301"/>
                  </a:lnTo>
                  <a:lnTo>
                    <a:pt x="2313389" y="644239"/>
                  </a:lnTo>
                  <a:lnTo>
                    <a:pt x="2367625" y="642632"/>
                  </a:lnTo>
                  <a:lnTo>
                    <a:pt x="2422229" y="641144"/>
                  </a:lnTo>
                  <a:lnTo>
                    <a:pt x="2484443" y="633181"/>
                  </a:lnTo>
                  <a:lnTo>
                    <a:pt x="2541899" y="620449"/>
                  </a:lnTo>
                  <a:lnTo>
                    <a:pt x="2595175" y="596300"/>
                  </a:lnTo>
                  <a:lnTo>
                    <a:pt x="2657264" y="569987"/>
                  </a:lnTo>
                  <a:lnTo>
                    <a:pt x="2673906" y="553973"/>
                  </a:lnTo>
                  <a:lnTo>
                    <a:pt x="2695249" y="515097"/>
                  </a:lnTo>
                  <a:lnTo>
                    <a:pt x="2714358" y="463147"/>
                  </a:lnTo>
                  <a:lnTo>
                    <a:pt x="2720180" y="411541"/>
                  </a:lnTo>
                  <a:lnTo>
                    <a:pt x="2718211" y="349355"/>
                  </a:lnTo>
                  <a:lnTo>
                    <a:pt x="2701314" y="291665"/>
                  </a:lnTo>
                  <a:lnTo>
                    <a:pt x="2682193" y="254873"/>
                  </a:lnTo>
                  <a:lnTo>
                    <a:pt x="2631758" y="198768"/>
                  </a:lnTo>
                  <a:lnTo>
                    <a:pt x="2585754" y="166079"/>
                  </a:lnTo>
                  <a:lnTo>
                    <a:pt x="2531607" y="137092"/>
                  </a:lnTo>
                  <a:lnTo>
                    <a:pt x="2475851" y="108836"/>
                  </a:lnTo>
                  <a:lnTo>
                    <a:pt x="2425843" y="89130"/>
                  </a:lnTo>
                  <a:lnTo>
                    <a:pt x="2378824" y="76450"/>
                  </a:lnTo>
                  <a:lnTo>
                    <a:pt x="2327848" y="59565"/>
                  </a:lnTo>
                  <a:lnTo>
                    <a:pt x="2274529" y="46633"/>
                  </a:lnTo>
                  <a:lnTo>
                    <a:pt x="2213628" y="35392"/>
                  </a:lnTo>
                  <a:lnTo>
                    <a:pt x="2167899" y="28207"/>
                  </a:lnTo>
                  <a:lnTo>
                    <a:pt x="2123398" y="21114"/>
                  </a:lnTo>
                  <a:lnTo>
                    <a:pt x="2065123" y="13663"/>
                  </a:lnTo>
                  <a:lnTo>
                    <a:pt x="2003510" y="11146"/>
                  </a:lnTo>
                  <a:lnTo>
                    <a:pt x="1940486" y="2274"/>
                  </a:lnTo>
                  <a:lnTo>
                    <a:pt x="1890433" y="672"/>
                  </a:lnTo>
                  <a:lnTo>
                    <a:pt x="1846832" y="297"/>
                  </a:lnTo>
                  <a:lnTo>
                    <a:pt x="1800157" y="131"/>
                  </a:lnTo>
                  <a:lnTo>
                    <a:pt x="1752117" y="57"/>
                  </a:lnTo>
                  <a:lnTo>
                    <a:pt x="1706979" y="24"/>
                  </a:lnTo>
                  <a:lnTo>
                    <a:pt x="1651751" y="5"/>
                  </a:lnTo>
                  <a:lnTo>
                    <a:pt x="1588593" y="0"/>
                  </a:lnTo>
                  <a:lnTo>
                    <a:pt x="1538685" y="1168"/>
                  </a:lnTo>
                  <a:lnTo>
                    <a:pt x="1490751" y="8403"/>
                  </a:lnTo>
                  <a:lnTo>
                    <a:pt x="1429756" y="17956"/>
                  </a:lnTo>
                  <a:lnTo>
                    <a:pt x="1371684" y="28545"/>
                  </a:lnTo>
                  <a:lnTo>
                    <a:pt x="1342380" y="31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86483" y="2707111"/>
              <a:ext cx="198450" cy="115976"/>
            </a:xfrm>
            <a:custGeom>
              <a:avLst/>
              <a:gdLst/>
              <a:ahLst/>
              <a:cxnLst/>
              <a:rect l="0" t="0" r="0" b="0"/>
              <a:pathLst>
                <a:path w="198450" h="115976">
                  <a:moveTo>
                    <a:pt x="19465" y="61883"/>
                  </a:moveTo>
                  <a:lnTo>
                    <a:pt x="11131" y="99361"/>
                  </a:lnTo>
                  <a:lnTo>
                    <a:pt x="10400" y="111435"/>
                  </a:lnTo>
                  <a:lnTo>
                    <a:pt x="8742" y="115975"/>
                  </a:lnTo>
                  <a:lnTo>
                    <a:pt x="6467" y="115492"/>
                  </a:lnTo>
                  <a:lnTo>
                    <a:pt x="3781" y="111660"/>
                  </a:lnTo>
                  <a:lnTo>
                    <a:pt x="0" y="83911"/>
                  </a:lnTo>
                  <a:lnTo>
                    <a:pt x="4469" y="46053"/>
                  </a:lnTo>
                  <a:lnTo>
                    <a:pt x="13190" y="25212"/>
                  </a:lnTo>
                  <a:lnTo>
                    <a:pt x="18791" y="16379"/>
                  </a:lnTo>
                  <a:lnTo>
                    <a:pt x="27204" y="10490"/>
                  </a:lnTo>
                  <a:lnTo>
                    <a:pt x="49031" y="3947"/>
                  </a:lnTo>
                  <a:lnTo>
                    <a:pt x="59063" y="4542"/>
                  </a:lnTo>
                  <a:lnTo>
                    <a:pt x="76448" y="11442"/>
                  </a:lnTo>
                  <a:lnTo>
                    <a:pt x="88855" y="25427"/>
                  </a:lnTo>
                  <a:lnTo>
                    <a:pt x="93801" y="34070"/>
                  </a:lnTo>
                  <a:lnTo>
                    <a:pt x="97098" y="35152"/>
                  </a:lnTo>
                  <a:lnTo>
                    <a:pt x="99296" y="31194"/>
                  </a:lnTo>
                  <a:lnTo>
                    <a:pt x="100762" y="23877"/>
                  </a:lnTo>
                  <a:lnTo>
                    <a:pt x="111749" y="9506"/>
                  </a:lnTo>
                  <a:lnTo>
                    <a:pt x="119592" y="2399"/>
                  </a:lnTo>
                  <a:lnTo>
                    <a:pt x="128331" y="0"/>
                  </a:lnTo>
                  <a:lnTo>
                    <a:pt x="147398" y="3574"/>
                  </a:lnTo>
                  <a:lnTo>
                    <a:pt x="164452" y="16081"/>
                  </a:lnTo>
                  <a:lnTo>
                    <a:pt x="178660" y="33338"/>
                  </a:lnTo>
                  <a:lnTo>
                    <a:pt x="198449" y="72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34156" y="2663734"/>
              <a:ext cx="121712" cy="315513"/>
            </a:xfrm>
            <a:custGeom>
              <a:avLst/>
              <a:gdLst/>
              <a:ahLst/>
              <a:cxnLst/>
              <a:rect l="0" t="0" r="0" b="0"/>
              <a:pathLst>
                <a:path w="121712" h="315513">
                  <a:moveTo>
                    <a:pt x="35004" y="73675"/>
                  </a:moveTo>
                  <a:lnTo>
                    <a:pt x="35004" y="127820"/>
                  </a:lnTo>
                  <a:lnTo>
                    <a:pt x="32665" y="155061"/>
                  </a:lnTo>
                  <a:lnTo>
                    <a:pt x="18338" y="213797"/>
                  </a:lnTo>
                  <a:lnTo>
                    <a:pt x="18367" y="257912"/>
                  </a:lnTo>
                  <a:lnTo>
                    <a:pt x="28568" y="315352"/>
                  </a:lnTo>
                  <a:lnTo>
                    <a:pt x="26034" y="315512"/>
                  </a:lnTo>
                  <a:lnTo>
                    <a:pt x="22005" y="312108"/>
                  </a:lnTo>
                  <a:lnTo>
                    <a:pt x="10745" y="284962"/>
                  </a:lnTo>
                  <a:lnTo>
                    <a:pt x="0" y="236104"/>
                  </a:lnTo>
                  <a:lnTo>
                    <a:pt x="2290" y="209817"/>
                  </a:lnTo>
                  <a:lnTo>
                    <a:pt x="6175" y="199531"/>
                  </a:lnTo>
                  <a:lnTo>
                    <a:pt x="5176" y="142166"/>
                  </a:lnTo>
                  <a:lnTo>
                    <a:pt x="3766" y="84561"/>
                  </a:lnTo>
                  <a:lnTo>
                    <a:pt x="5913" y="57456"/>
                  </a:lnTo>
                  <a:lnTo>
                    <a:pt x="14666" y="33711"/>
                  </a:lnTo>
                  <a:lnTo>
                    <a:pt x="38337" y="6202"/>
                  </a:lnTo>
                  <a:lnTo>
                    <a:pt x="47754" y="1787"/>
                  </a:lnTo>
                  <a:lnTo>
                    <a:pt x="67577" y="0"/>
                  </a:lnTo>
                  <a:lnTo>
                    <a:pt x="98468" y="5572"/>
                  </a:lnTo>
                  <a:lnTo>
                    <a:pt x="106559" y="10726"/>
                  </a:lnTo>
                  <a:lnTo>
                    <a:pt x="118669" y="25810"/>
                  </a:lnTo>
                  <a:lnTo>
                    <a:pt x="121711" y="44213"/>
                  </a:lnTo>
                  <a:lnTo>
                    <a:pt x="120885" y="54034"/>
                  </a:lnTo>
                  <a:lnTo>
                    <a:pt x="113728" y="71185"/>
                  </a:lnTo>
                  <a:lnTo>
                    <a:pt x="90069" y="101259"/>
                  </a:lnTo>
                  <a:lnTo>
                    <a:pt x="64188" y="117073"/>
                  </a:lnTo>
                  <a:lnTo>
                    <a:pt x="57970" y="118985"/>
                  </a:lnTo>
                  <a:lnTo>
                    <a:pt x="53824" y="119089"/>
                  </a:lnTo>
                  <a:lnTo>
                    <a:pt x="45533" y="115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87169" y="2442611"/>
              <a:ext cx="155733" cy="369615"/>
            </a:xfrm>
            <a:custGeom>
              <a:avLst/>
              <a:gdLst/>
              <a:ahLst/>
              <a:cxnLst/>
              <a:rect l="0" t="0" r="0" b="0"/>
              <a:pathLst>
                <a:path w="155733" h="36961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9450" y="122570"/>
                  </a:lnTo>
                  <a:lnTo>
                    <a:pt x="19193" y="177867"/>
                  </a:lnTo>
                  <a:lnTo>
                    <a:pt x="26369" y="231296"/>
                  </a:lnTo>
                  <a:lnTo>
                    <a:pt x="34383" y="290573"/>
                  </a:lnTo>
                  <a:lnTo>
                    <a:pt x="37655" y="343313"/>
                  </a:lnTo>
                  <a:lnTo>
                    <a:pt x="33844" y="366663"/>
                  </a:lnTo>
                  <a:lnTo>
                    <a:pt x="32359" y="369614"/>
                  </a:lnTo>
                  <a:lnTo>
                    <a:pt x="31369" y="366902"/>
                  </a:lnTo>
                  <a:lnTo>
                    <a:pt x="30821" y="317551"/>
                  </a:lnTo>
                  <a:lnTo>
                    <a:pt x="39043" y="284772"/>
                  </a:lnTo>
                  <a:lnTo>
                    <a:pt x="49668" y="263436"/>
                  </a:lnTo>
                  <a:lnTo>
                    <a:pt x="65309" y="248494"/>
                  </a:lnTo>
                  <a:lnTo>
                    <a:pt x="74393" y="242871"/>
                  </a:lnTo>
                  <a:lnTo>
                    <a:pt x="93845" y="239744"/>
                  </a:lnTo>
                  <a:lnTo>
                    <a:pt x="103946" y="240548"/>
                  </a:lnTo>
                  <a:lnTo>
                    <a:pt x="121407" y="250800"/>
                  </a:lnTo>
                  <a:lnTo>
                    <a:pt x="129339" y="258447"/>
                  </a:lnTo>
                  <a:lnTo>
                    <a:pt x="138153" y="279422"/>
                  </a:lnTo>
                  <a:lnTo>
                    <a:pt x="146234" y="308180"/>
                  </a:lnTo>
                  <a:lnTo>
                    <a:pt x="15573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6100940" y="2495253"/>
            <a:ext cx="12621" cy="263214"/>
          </a:xfrm>
          <a:custGeom>
            <a:avLst/>
            <a:gdLst/>
            <a:ahLst/>
            <a:cxnLst/>
            <a:rect l="0" t="0" r="0" b="0"/>
            <a:pathLst>
              <a:path w="12621" h="263214">
                <a:moveTo>
                  <a:pt x="5588" y="0"/>
                </a:moveTo>
                <a:lnTo>
                  <a:pt x="0" y="16768"/>
                </a:lnTo>
                <a:lnTo>
                  <a:pt x="375" y="34359"/>
                </a:lnTo>
                <a:lnTo>
                  <a:pt x="4559" y="85426"/>
                </a:lnTo>
                <a:lnTo>
                  <a:pt x="12620" y="136198"/>
                </a:lnTo>
                <a:lnTo>
                  <a:pt x="12307" y="186954"/>
                </a:lnTo>
                <a:lnTo>
                  <a:pt x="6473" y="245545"/>
                </a:lnTo>
                <a:lnTo>
                  <a:pt x="5588" y="2632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5622217" y="3421761"/>
            <a:ext cx="1052851" cy="937038"/>
            <a:chOff x="5622217" y="3421761"/>
            <a:chExt cx="1052851" cy="937038"/>
          </a:xfrm>
        </p:grpSpPr>
        <p:sp>
          <p:nvSpPr>
            <p:cNvPr id="161" name="Freeform 160"/>
            <p:cNvSpPr/>
            <p:nvPr/>
          </p:nvSpPr>
          <p:spPr>
            <a:xfrm>
              <a:off x="6106528" y="3421761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3253" y="37478"/>
                  </a:lnTo>
                  <a:lnTo>
                    <a:pt x="21491" y="88902"/>
                  </a:lnTo>
                  <a:lnTo>
                    <a:pt x="21143" y="145289"/>
                  </a:lnTo>
                  <a:lnTo>
                    <a:pt x="21075" y="208420"/>
                  </a:lnTo>
                  <a:lnTo>
                    <a:pt x="21061" y="271887"/>
                  </a:lnTo>
                  <a:lnTo>
                    <a:pt x="13822" y="333513"/>
                  </a:lnTo>
                  <a:lnTo>
                    <a:pt x="8060" y="3914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979955" y="3442818"/>
              <a:ext cx="147631" cy="293611"/>
            </a:xfrm>
            <a:custGeom>
              <a:avLst/>
              <a:gdLst/>
              <a:ahLst/>
              <a:cxnLst/>
              <a:rect l="0" t="0" r="0" b="0"/>
              <a:pathLst>
                <a:path w="147631" h="293611">
                  <a:moveTo>
                    <a:pt x="147630" y="168456"/>
                  </a:moveTo>
                  <a:lnTo>
                    <a:pt x="123584" y="186437"/>
                  </a:lnTo>
                  <a:lnTo>
                    <a:pt x="66932" y="248849"/>
                  </a:lnTo>
                  <a:lnTo>
                    <a:pt x="24800" y="291260"/>
                  </a:lnTo>
                  <a:lnTo>
                    <a:pt x="17780" y="293610"/>
                  </a:lnTo>
                  <a:lnTo>
                    <a:pt x="10760" y="292836"/>
                  </a:lnTo>
                  <a:lnTo>
                    <a:pt x="3741" y="289980"/>
                  </a:lnTo>
                  <a:lnTo>
                    <a:pt x="231" y="284568"/>
                  </a:lnTo>
                  <a:lnTo>
                    <a:pt x="0" y="229630"/>
                  </a:lnTo>
                  <a:lnTo>
                    <a:pt x="163" y="175273"/>
                  </a:lnTo>
                  <a:lnTo>
                    <a:pt x="7453" y="116900"/>
                  </a:lnTo>
                  <a:lnTo>
                    <a:pt x="10106" y="54591"/>
                  </a:lnTo>
                  <a:lnTo>
                    <a:pt x="13686" y="20465"/>
                  </a:lnTo>
                  <a:lnTo>
                    <a:pt x="212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53844" y="373761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622217" y="3863959"/>
              <a:ext cx="1052851" cy="52643"/>
            </a:xfrm>
            <a:custGeom>
              <a:avLst/>
              <a:gdLst/>
              <a:ahLst/>
              <a:cxnLst/>
              <a:rect l="0" t="0" r="0" b="0"/>
              <a:pathLst>
                <a:path w="1052851" h="52643">
                  <a:moveTo>
                    <a:pt x="0" y="52642"/>
                  </a:moveTo>
                  <a:lnTo>
                    <a:pt x="17981" y="37000"/>
                  </a:lnTo>
                  <a:lnTo>
                    <a:pt x="34898" y="28922"/>
                  </a:lnTo>
                  <a:lnTo>
                    <a:pt x="83929" y="21440"/>
                  </a:lnTo>
                  <a:lnTo>
                    <a:pt x="131843" y="14281"/>
                  </a:lnTo>
                  <a:lnTo>
                    <a:pt x="185424" y="10470"/>
                  </a:lnTo>
                  <a:lnTo>
                    <a:pt x="229030" y="5433"/>
                  </a:lnTo>
                  <a:lnTo>
                    <a:pt x="275706" y="2414"/>
                  </a:lnTo>
                  <a:lnTo>
                    <a:pt x="323747" y="1072"/>
                  </a:lnTo>
                  <a:lnTo>
                    <a:pt x="372395" y="476"/>
                  </a:lnTo>
                  <a:lnTo>
                    <a:pt x="429054" y="141"/>
                  </a:lnTo>
                  <a:lnTo>
                    <a:pt x="492245" y="41"/>
                  </a:lnTo>
                  <a:lnTo>
                    <a:pt x="546063" y="12"/>
                  </a:lnTo>
                  <a:lnTo>
                    <a:pt x="591645" y="3"/>
                  </a:lnTo>
                  <a:lnTo>
                    <a:pt x="651555" y="0"/>
                  </a:lnTo>
                  <a:lnTo>
                    <a:pt x="704401" y="0"/>
                  </a:lnTo>
                  <a:lnTo>
                    <a:pt x="767688" y="7235"/>
                  </a:lnTo>
                  <a:lnTo>
                    <a:pt x="809518" y="9064"/>
                  </a:lnTo>
                  <a:lnTo>
                    <a:pt x="855405" y="9877"/>
                  </a:lnTo>
                  <a:lnTo>
                    <a:pt x="901926" y="10239"/>
                  </a:lnTo>
                  <a:lnTo>
                    <a:pt x="945998" y="10399"/>
                  </a:lnTo>
                  <a:lnTo>
                    <a:pt x="1004683" y="10489"/>
                  </a:lnTo>
                  <a:lnTo>
                    <a:pt x="105285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59129" y="4021886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35854" y="62280"/>
                  </a:lnTo>
                  <a:lnTo>
                    <a:pt x="29309" y="119450"/>
                  </a:lnTo>
                  <a:lnTo>
                    <a:pt x="20383" y="169534"/>
                  </a:lnTo>
                  <a:lnTo>
                    <a:pt x="10329" y="224537"/>
                  </a:lnTo>
                  <a:lnTo>
                    <a:pt x="3060" y="2790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277252" y="3463875"/>
              <a:ext cx="197775" cy="305217"/>
            </a:xfrm>
            <a:custGeom>
              <a:avLst/>
              <a:gdLst/>
              <a:ahLst/>
              <a:cxnLst/>
              <a:rect l="0" t="0" r="0" b="0"/>
              <a:pathLst>
                <a:path w="197775" h="305217">
                  <a:moveTo>
                    <a:pt x="113546" y="0"/>
                  </a:moveTo>
                  <a:lnTo>
                    <a:pt x="102367" y="11179"/>
                  </a:lnTo>
                  <a:lnTo>
                    <a:pt x="96879" y="29145"/>
                  </a:lnTo>
                  <a:lnTo>
                    <a:pt x="85832" y="85077"/>
                  </a:lnTo>
                  <a:lnTo>
                    <a:pt x="76881" y="145893"/>
                  </a:lnTo>
                  <a:lnTo>
                    <a:pt x="65272" y="197621"/>
                  </a:lnTo>
                  <a:lnTo>
                    <a:pt x="58647" y="249780"/>
                  </a:lnTo>
                  <a:lnTo>
                    <a:pt x="46419" y="299814"/>
                  </a:lnTo>
                  <a:lnTo>
                    <a:pt x="43059" y="305161"/>
                  </a:lnTo>
                  <a:lnTo>
                    <a:pt x="39648" y="305216"/>
                  </a:lnTo>
                  <a:lnTo>
                    <a:pt x="36204" y="301743"/>
                  </a:lnTo>
                  <a:lnTo>
                    <a:pt x="15268" y="251445"/>
                  </a:lnTo>
                  <a:lnTo>
                    <a:pt x="6064" y="191546"/>
                  </a:lnTo>
                  <a:lnTo>
                    <a:pt x="3287" y="180340"/>
                  </a:lnTo>
                  <a:lnTo>
                    <a:pt x="1436" y="177548"/>
                  </a:lnTo>
                  <a:lnTo>
                    <a:pt x="202" y="180367"/>
                  </a:lnTo>
                  <a:lnTo>
                    <a:pt x="0" y="194807"/>
                  </a:lnTo>
                  <a:lnTo>
                    <a:pt x="12531" y="242853"/>
                  </a:lnTo>
                  <a:lnTo>
                    <a:pt x="28113" y="268359"/>
                  </a:lnTo>
                  <a:lnTo>
                    <a:pt x="35533" y="271323"/>
                  </a:lnTo>
                  <a:lnTo>
                    <a:pt x="43990" y="270959"/>
                  </a:lnTo>
                  <a:lnTo>
                    <a:pt x="103381" y="252440"/>
                  </a:lnTo>
                  <a:lnTo>
                    <a:pt x="166220" y="231606"/>
                  </a:lnTo>
                  <a:lnTo>
                    <a:pt x="19777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178302" y="3946237"/>
              <a:ext cx="275668" cy="410577"/>
            </a:xfrm>
            <a:custGeom>
              <a:avLst/>
              <a:gdLst/>
              <a:ahLst/>
              <a:cxnLst/>
              <a:rect l="0" t="0" r="0" b="0"/>
              <a:pathLst>
                <a:path w="275668" h="410577">
                  <a:moveTo>
                    <a:pt x="54568" y="1949"/>
                  </a:moveTo>
                  <a:lnTo>
                    <a:pt x="29374" y="56994"/>
                  </a:lnTo>
                  <a:lnTo>
                    <a:pt x="9904" y="102163"/>
                  </a:lnTo>
                  <a:lnTo>
                    <a:pt x="3735" y="110872"/>
                  </a:lnTo>
                  <a:lnTo>
                    <a:pt x="792" y="111999"/>
                  </a:lnTo>
                  <a:lnTo>
                    <a:pt x="0" y="108072"/>
                  </a:lnTo>
                  <a:lnTo>
                    <a:pt x="7134" y="68145"/>
                  </a:lnTo>
                  <a:lnTo>
                    <a:pt x="22057" y="40020"/>
                  </a:lnTo>
                  <a:lnTo>
                    <a:pt x="41296" y="16869"/>
                  </a:lnTo>
                  <a:lnTo>
                    <a:pt x="67403" y="780"/>
                  </a:lnTo>
                  <a:lnTo>
                    <a:pt x="75993" y="0"/>
                  </a:lnTo>
                  <a:lnTo>
                    <a:pt x="91776" y="5372"/>
                  </a:lnTo>
                  <a:lnTo>
                    <a:pt x="103471" y="18679"/>
                  </a:lnTo>
                  <a:lnTo>
                    <a:pt x="131501" y="68277"/>
                  </a:lnTo>
                  <a:lnTo>
                    <a:pt x="145458" y="130301"/>
                  </a:lnTo>
                  <a:lnTo>
                    <a:pt x="154150" y="193289"/>
                  </a:lnTo>
                  <a:lnTo>
                    <a:pt x="150769" y="256607"/>
                  </a:lnTo>
                  <a:lnTo>
                    <a:pt x="144021" y="311175"/>
                  </a:lnTo>
                  <a:lnTo>
                    <a:pt x="123017" y="364675"/>
                  </a:lnTo>
                  <a:lnTo>
                    <a:pt x="89434" y="407829"/>
                  </a:lnTo>
                  <a:lnTo>
                    <a:pt x="81321" y="410576"/>
                  </a:lnTo>
                  <a:lnTo>
                    <a:pt x="62949" y="407389"/>
                  </a:lnTo>
                  <a:lnTo>
                    <a:pt x="55476" y="402094"/>
                  </a:lnTo>
                  <a:lnTo>
                    <a:pt x="44053" y="386852"/>
                  </a:lnTo>
                  <a:lnTo>
                    <a:pt x="36635" y="347361"/>
                  </a:lnTo>
                  <a:lnTo>
                    <a:pt x="40026" y="304205"/>
                  </a:lnTo>
                  <a:lnTo>
                    <a:pt x="48495" y="282124"/>
                  </a:lnTo>
                  <a:lnTo>
                    <a:pt x="54029" y="272961"/>
                  </a:lnTo>
                  <a:lnTo>
                    <a:pt x="69537" y="259659"/>
                  </a:lnTo>
                  <a:lnTo>
                    <a:pt x="78585" y="254474"/>
                  </a:lnTo>
                  <a:lnTo>
                    <a:pt x="97998" y="251833"/>
                  </a:lnTo>
                  <a:lnTo>
                    <a:pt x="157903" y="262670"/>
                  </a:lnTo>
                  <a:lnTo>
                    <a:pt x="221150" y="279334"/>
                  </a:lnTo>
                  <a:lnTo>
                    <a:pt x="275667" y="296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9" name="Freeform 168"/>
          <p:cNvSpPr/>
          <p:nvPr/>
        </p:nvSpPr>
        <p:spPr>
          <a:xfrm>
            <a:off x="6369828" y="2455693"/>
            <a:ext cx="206169" cy="303339"/>
          </a:xfrm>
          <a:custGeom>
            <a:avLst/>
            <a:gdLst/>
            <a:ahLst/>
            <a:cxnLst/>
            <a:rect l="0" t="0" r="0" b="0"/>
            <a:pathLst>
              <a:path w="206169" h="303339">
                <a:moveTo>
                  <a:pt x="105198" y="7975"/>
                </a:moveTo>
                <a:lnTo>
                  <a:pt x="87217" y="23616"/>
                </a:lnTo>
                <a:lnTo>
                  <a:pt x="28867" y="58311"/>
                </a:lnTo>
                <a:lnTo>
                  <a:pt x="19215" y="62589"/>
                </a:lnTo>
                <a:lnTo>
                  <a:pt x="11611" y="61932"/>
                </a:lnTo>
                <a:lnTo>
                  <a:pt x="5372" y="57984"/>
                </a:lnTo>
                <a:lnTo>
                  <a:pt x="43" y="51843"/>
                </a:lnTo>
                <a:lnTo>
                  <a:pt x="0" y="46579"/>
                </a:lnTo>
                <a:lnTo>
                  <a:pt x="3480" y="41900"/>
                </a:lnTo>
                <a:lnTo>
                  <a:pt x="53793" y="10376"/>
                </a:lnTo>
                <a:lnTo>
                  <a:pt x="75332" y="3193"/>
                </a:lnTo>
                <a:lnTo>
                  <a:pt x="100503" y="0"/>
                </a:lnTo>
                <a:lnTo>
                  <a:pt x="111426" y="2659"/>
                </a:lnTo>
                <a:lnTo>
                  <a:pt x="129803" y="14971"/>
                </a:lnTo>
                <a:lnTo>
                  <a:pt x="139530" y="35261"/>
                </a:lnTo>
                <a:lnTo>
                  <a:pt x="142124" y="47223"/>
                </a:lnTo>
                <a:lnTo>
                  <a:pt x="138767" y="69872"/>
                </a:lnTo>
                <a:lnTo>
                  <a:pt x="123723" y="99234"/>
                </a:lnTo>
                <a:lnTo>
                  <a:pt x="109922" y="114045"/>
                </a:lnTo>
                <a:lnTo>
                  <a:pt x="89440" y="126621"/>
                </a:lnTo>
                <a:lnTo>
                  <a:pt x="91183" y="126847"/>
                </a:lnTo>
                <a:lnTo>
                  <a:pt x="95854" y="125827"/>
                </a:lnTo>
                <a:lnTo>
                  <a:pt x="138325" y="135510"/>
                </a:lnTo>
                <a:lnTo>
                  <a:pt x="157356" y="143036"/>
                </a:lnTo>
                <a:lnTo>
                  <a:pt x="181223" y="161597"/>
                </a:lnTo>
                <a:lnTo>
                  <a:pt x="195919" y="179197"/>
                </a:lnTo>
                <a:lnTo>
                  <a:pt x="204010" y="201837"/>
                </a:lnTo>
                <a:lnTo>
                  <a:pt x="206168" y="214425"/>
                </a:lnTo>
                <a:lnTo>
                  <a:pt x="202325" y="237771"/>
                </a:lnTo>
                <a:lnTo>
                  <a:pt x="187008" y="267525"/>
                </a:lnTo>
                <a:lnTo>
                  <a:pt x="160873" y="298540"/>
                </a:lnTo>
                <a:lnTo>
                  <a:pt x="151673" y="302291"/>
                </a:lnTo>
                <a:lnTo>
                  <a:pt x="128973" y="303338"/>
                </a:lnTo>
                <a:lnTo>
                  <a:pt x="65637" y="291395"/>
                </a:lnTo>
                <a:lnTo>
                  <a:pt x="31498" y="2817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5516933" y="3537575"/>
            <a:ext cx="1295006" cy="1891030"/>
            <a:chOff x="5516933" y="3537575"/>
            <a:chExt cx="1295006" cy="1891030"/>
          </a:xfrm>
        </p:grpSpPr>
        <p:sp>
          <p:nvSpPr>
            <p:cNvPr id="170" name="Freeform 169"/>
            <p:cNvSpPr/>
            <p:nvPr/>
          </p:nvSpPr>
          <p:spPr>
            <a:xfrm>
              <a:off x="5948601" y="453778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21057" y="57264"/>
                  </a:lnTo>
                  <a:lnTo>
                    <a:pt x="17937" y="106655"/>
                  </a:lnTo>
                  <a:lnTo>
                    <a:pt x="12723" y="161453"/>
                  </a:lnTo>
                  <a:lnTo>
                    <a:pt x="11179" y="219023"/>
                  </a:lnTo>
                  <a:lnTo>
                    <a:pt x="10721" y="270007"/>
                  </a:lnTo>
                  <a:lnTo>
                    <a:pt x="3318" y="3315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141663" y="4432333"/>
              <a:ext cx="301778" cy="412921"/>
            </a:xfrm>
            <a:custGeom>
              <a:avLst/>
              <a:gdLst/>
              <a:ahLst/>
              <a:cxnLst/>
              <a:rect l="0" t="0" r="0" b="0"/>
              <a:pathLst>
                <a:path w="301778" h="412921">
                  <a:moveTo>
                    <a:pt x="70150" y="73864"/>
                  </a:moveTo>
                  <a:lnTo>
                    <a:pt x="54509" y="91844"/>
                  </a:lnTo>
                  <a:lnTo>
                    <a:pt x="31713" y="149387"/>
                  </a:lnTo>
                  <a:lnTo>
                    <a:pt x="24601" y="174500"/>
                  </a:lnTo>
                  <a:lnTo>
                    <a:pt x="19897" y="180729"/>
                  </a:lnTo>
                  <a:lnTo>
                    <a:pt x="14421" y="182542"/>
                  </a:lnTo>
                  <a:lnTo>
                    <a:pt x="8431" y="181411"/>
                  </a:lnTo>
                  <a:lnTo>
                    <a:pt x="4438" y="175977"/>
                  </a:lnTo>
                  <a:lnTo>
                    <a:pt x="0" y="157462"/>
                  </a:lnTo>
                  <a:lnTo>
                    <a:pt x="3092" y="126320"/>
                  </a:lnTo>
                  <a:lnTo>
                    <a:pt x="30357" y="63319"/>
                  </a:lnTo>
                  <a:lnTo>
                    <a:pt x="47311" y="31745"/>
                  </a:lnTo>
                  <a:lnTo>
                    <a:pt x="72742" y="5752"/>
                  </a:lnTo>
                  <a:lnTo>
                    <a:pt x="82406" y="1550"/>
                  </a:lnTo>
                  <a:lnTo>
                    <a:pt x="102503" y="0"/>
                  </a:lnTo>
                  <a:lnTo>
                    <a:pt x="111606" y="3564"/>
                  </a:lnTo>
                  <a:lnTo>
                    <a:pt x="127960" y="16883"/>
                  </a:lnTo>
                  <a:lnTo>
                    <a:pt x="150320" y="44112"/>
                  </a:lnTo>
                  <a:lnTo>
                    <a:pt x="174439" y="103495"/>
                  </a:lnTo>
                  <a:lnTo>
                    <a:pt x="182549" y="142695"/>
                  </a:lnTo>
                  <a:lnTo>
                    <a:pt x="181833" y="191354"/>
                  </a:lnTo>
                  <a:lnTo>
                    <a:pt x="174211" y="242816"/>
                  </a:lnTo>
                  <a:lnTo>
                    <a:pt x="161424" y="291990"/>
                  </a:lnTo>
                  <a:lnTo>
                    <a:pt x="136143" y="350527"/>
                  </a:lnTo>
                  <a:lnTo>
                    <a:pt x="115570" y="387465"/>
                  </a:lnTo>
                  <a:lnTo>
                    <a:pt x="98525" y="403535"/>
                  </a:lnTo>
                  <a:lnTo>
                    <a:pt x="89067" y="409458"/>
                  </a:lnTo>
                  <a:lnTo>
                    <a:pt x="66080" y="412920"/>
                  </a:lnTo>
                  <a:lnTo>
                    <a:pt x="53398" y="412205"/>
                  </a:lnTo>
                  <a:lnTo>
                    <a:pt x="43774" y="407049"/>
                  </a:lnTo>
                  <a:lnTo>
                    <a:pt x="29962" y="388842"/>
                  </a:lnTo>
                  <a:lnTo>
                    <a:pt x="21198" y="352284"/>
                  </a:lnTo>
                  <a:lnTo>
                    <a:pt x="24190" y="317406"/>
                  </a:lnTo>
                  <a:lnTo>
                    <a:pt x="38075" y="284844"/>
                  </a:lnTo>
                  <a:lnTo>
                    <a:pt x="47597" y="278858"/>
                  </a:lnTo>
                  <a:lnTo>
                    <a:pt x="73775" y="275327"/>
                  </a:lnTo>
                  <a:lnTo>
                    <a:pt x="110219" y="279916"/>
                  </a:lnTo>
                  <a:lnTo>
                    <a:pt x="164637" y="306744"/>
                  </a:lnTo>
                  <a:lnTo>
                    <a:pt x="218684" y="339581"/>
                  </a:lnTo>
                  <a:lnTo>
                    <a:pt x="267990" y="354122"/>
                  </a:lnTo>
                  <a:lnTo>
                    <a:pt x="301777" y="358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738031" y="473782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516933" y="4927336"/>
              <a:ext cx="1295006" cy="84230"/>
            </a:xfrm>
            <a:custGeom>
              <a:avLst/>
              <a:gdLst/>
              <a:ahLst/>
              <a:cxnLst/>
              <a:rect l="0" t="0" r="0" b="0"/>
              <a:pathLst>
                <a:path w="1295006" h="84230">
                  <a:moveTo>
                    <a:pt x="0" y="0"/>
                  </a:moveTo>
                  <a:lnTo>
                    <a:pt x="27556" y="7236"/>
                  </a:lnTo>
                  <a:lnTo>
                    <a:pt x="80659" y="6759"/>
                  </a:lnTo>
                  <a:lnTo>
                    <a:pt x="136815" y="1336"/>
                  </a:lnTo>
                  <a:lnTo>
                    <a:pt x="192616" y="5985"/>
                  </a:lnTo>
                  <a:lnTo>
                    <a:pt x="242424" y="9183"/>
                  </a:lnTo>
                  <a:lnTo>
                    <a:pt x="303586" y="10130"/>
                  </a:lnTo>
                  <a:lnTo>
                    <a:pt x="356803" y="16000"/>
                  </a:lnTo>
                  <a:lnTo>
                    <a:pt x="407796" y="13970"/>
                  </a:lnTo>
                  <a:lnTo>
                    <a:pt x="470193" y="18444"/>
                  </a:lnTo>
                  <a:lnTo>
                    <a:pt x="519252" y="20283"/>
                  </a:lnTo>
                  <a:lnTo>
                    <a:pt x="581463" y="24024"/>
                  </a:lnTo>
                  <a:lnTo>
                    <a:pt x="632419" y="29345"/>
                  </a:lnTo>
                  <a:lnTo>
                    <a:pt x="681442" y="30922"/>
                  </a:lnTo>
                  <a:lnTo>
                    <a:pt x="728723" y="31389"/>
                  </a:lnTo>
                  <a:lnTo>
                    <a:pt x="779777" y="34647"/>
                  </a:lnTo>
                  <a:lnTo>
                    <a:pt x="831949" y="39902"/>
                  </a:lnTo>
                  <a:lnTo>
                    <a:pt x="881332" y="44579"/>
                  </a:lnTo>
                  <a:lnTo>
                    <a:pt x="928720" y="50253"/>
                  </a:lnTo>
                  <a:lnTo>
                    <a:pt x="979805" y="51935"/>
                  </a:lnTo>
                  <a:lnTo>
                    <a:pt x="1028866" y="52433"/>
                  </a:lnTo>
                  <a:lnTo>
                    <a:pt x="1076159" y="55700"/>
                  </a:lnTo>
                  <a:lnTo>
                    <a:pt x="1138952" y="61696"/>
                  </a:lnTo>
                  <a:lnTo>
                    <a:pt x="1198756" y="70116"/>
                  </a:lnTo>
                  <a:lnTo>
                    <a:pt x="1250888" y="73808"/>
                  </a:lnTo>
                  <a:lnTo>
                    <a:pt x="1295005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044160" y="5047524"/>
              <a:ext cx="302017" cy="381081"/>
            </a:xfrm>
            <a:custGeom>
              <a:avLst/>
              <a:gdLst/>
              <a:ahLst/>
              <a:cxnLst/>
              <a:rect l="0" t="0" r="0" b="0"/>
              <a:pathLst>
                <a:path w="302017" h="381081">
                  <a:moveTo>
                    <a:pt x="136068" y="6155"/>
                  </a:moveTo>
                  <a:lnTo>
                    <a:pt x="92105" y="26398"/>
                  </a:lnTo>
                  <a:lnTo>
                    <a:pt x="45275" y="84183"/>
                  </a:lnTo>
                  <a:lnTo>
                    <a:pt x="18004" y="131228"/>
                  </a:lnTo>
                  <a:lnTo>
                    <a:pt x="3259" y="185582"/>
                  </a:lnTo>
                  <a:lnTo>
                    <a:pt x="0" y="241378"/>
                  </a:lnTo>
                  <a:lnTo>
                    <a:pt x="10613" y="283431"/>
                  </a:lnTo>
                  <a:lnTo>
                    <a:pt x="35161" y="329987"/>
                  </a:lnTo>
                  <a:lnTo>
                    <a:pt x="65659" y="362926"/>
                  </a:lnTo>
                  <a:lnTo>
                    <a:pt x="75091" y="370344"/>
                  </a:lnTo>
                  <a:lnTo>
                    <a:pt x="98049" y="378586"/>
                  </a:lnTo>
                  <a:lnTo>
                    <a:pt x="125020" y="381080"/>
                  </a:lnTo>
                  <a:lnTo>
                    <a:pt x="171919" y="374737"/>
                  </a:lnTo>
                  <a:lnTo>
                    <a:pt x="201525" y="364551"/>
                  </a:lnTo>
                  <a:lnTo>
                    <a:pt x="224041" y="349106"/>
                  </a:lnTo>
                  <a:lnTo>
                    <a:pt x="257560" y="316183"/>
                  </a:lnTo>
                  <a:lnTo>
                    <a:pt x="285485" y="257147"/>
                  </a:lnTo>
                  <a:lnTo>
                    <a:pt x="296062" y="228841"/>
                  </a:lnTo>
                  <a:lnTo>
                    <a:pt x="302016" y="180020"/>
                  </a:lnTo>
                  <a:lnTo>
                    <a:pt x="300909" y="117361"/>
                  </a:lnTo>
                  <a:lnTo>
                    <a:pt x="285331" y="59577"/>
                  </a:lnTo>
                  <a:lnTo>
                    <a:pt x="261391" y="19957"/>
                  </a:lnTo>
                  <a:lnTo>
                    <a:pt x="254712" y="11847"/>
                  </a:lnTo>
                  <a:lnTo>
                    <a:pt x="234812" y="2835"/>
                  </a:lnTo>
                  <a:lnTo>
                    <a:pt x="211539" y="0"/>
                  </a:lnTo>
                  <a:lnTo>
                    <a:pt x="149092" y="12696"/>
                  </a:lnTo>
                  <a:lnTo>
                    <a:pt x="125539" y="16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501673" y="3537575"/>
              <a:ext cx="194452" cy="1245619"/>
            </a:xfrm>
            <a:custGeom>
              <a:avLst/>
              <a:gdLst/>
              <a:ahLst/>
              <a:cxnLst/>
              <a:rect l="0" t="0" r="0" b="0"/>
              <a:pathLst>
                <a:path w="194452" h="1245619">
                  <a:moveTo>
                    <a:pt x="194451" y="0"/>
                  </a:moveTo>
                  <a:lnTo>
                    <a:pt x="186118" y="48930"/>
                  </a:lnTo>
                  <a:lnTo>
                    <a:pt x="184573" y="96776"/>
                  </a:lnTo>
                  <a:lnTo>
                    <a:pt x="178461" y="159756"/>
                  </a:lnTo>
                  <a:lnTo>
                    <a:pt x="174395" y="219596"/>
                  </a:lnTo>
                  <a:lnTo>
                    <a:pt x="173690" y="275245"/>
                  </a:lnTo>
                  <a:lnTo>
                    <a:pt x="172312" y="329299"/>
                  </a:lnTo>
                  <a:lnTo>
                    <a:pt x="165014" y="383529"/>
                  </a:lnTo>
                  <a:lnTo>
                    <a:pt x="156613" y="442361"/>
                  </a:lnTo>
                  <a:lnTo>
                    <a:pt x="152434" y="495018"/>
                  </a:lnTo>
                  <a:lnTo>
                    <a:pt x="144254" y="551676"/>
                  </a:lnTo>
                  <a:lnTo>
                    <a:pt x="139413" y="601367"/>
                  </a:lnTo>
                  <a:lnTo>
                    <a:pt x="133690" y="653135"/>
                  </a:lnTo>
                  <a:lnTo>
                    <a:pt x="126167" y="711851"/>
                  </a:lnTo>
                  <a:lnTo>
                    <a:pt x="120651" y="772885"/>
                  </a:lnTo>
                  <a:lnTo>
                    <a:pt x="109511" y="831215"/>
                  </a:lnTo>
                  <a:lnTo>
                    <a:pt x="101634" y="893387"/>
                  </a:lnTo>
                  <a:lnTo>
                    <a:pt x="92843" y="953587"/>
                  </a:lnTo>
                  <a:lnTo>
                    <a:pt x="89892" y="1010539"/>
                  </a:lnTo>
                  <a:lnTo>
                    <a:pt x="83721" y="1066849"/>
                  </a:lnTo>
                  <a:lnTo>
                    <a:pt x="79642" y="1123032"/>
                  </a:lnTo>
                  <a:lnTo>
                    <a:pt x="75716" y="1176070"/>
                  </a:lnTo>
                  <a:lnTo>
                    <a:pt x="66771" y="1232809"/>
                  </a:lnTo>
                  <a:lnTo>
                    <a:pt x="62537" y="1234824"/>
                  </a:lnTo>
                  <a:lnTo>
                    <a:pt x="57376" y="1233827"/>
                  </a:lnTo>
                  <a:lnTo>
                    <a:pt x="38933" y="1221246"/>
                  </a:lnTo>
                  <a:lnTo>
                    <a:pt x="28626" y="1199832"/>
                  </a:lnTo>
                  <a:lnTo>
                    <a:pt x="18066" y="1144014"/>
                  </a:lnTo>
                  <a:lnTo>
                    <a:pt x="7574" y="1089098"/>
                  </a:lnTo>
                  <a:lnTo>
                    <a:pt x="0" y="1062420"/>
                  </a:lnTo>
                  <a:lnTo>
                    <a:pt x="15999" y="1125427"/>
                  </a:lnTo>
                  <a:lnTo>
                    <a:pt x="33084" y="1179044"/>
                  </a:lnTo>
                  <a:lnTo>
                    <a:pt x="50571" y="1237404"/>
                  </a:lnTo>
                  <a:lnTo>
                    <a:pt x="56417" y="1243736"/>
                  </a:lnTo>
                  <a:lnTo>
                    <a:pt x="63823" y="1245618"/>
                  </a:lnTo>
                  <a:lnTo>
                    <a:pt x="72271" y="1244533"/>
                  </a:lnTo>
                  <a:lnTo>
                    <a:pt x="87896" y="1233968"/>
                  </a:lnTo>
                  <a:lnTo>
                    <a:pt x="142622" y="1181574"/>
                  </a:lnTo>
                  <a:lnTo>
                    <a:pt x="194451" y="1137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7" name="Freeform 176"/>
          <p:cNvSpPr/>
          <p:nvPr/>
        </p:nvSpPr>
        <p:spPr>
          <a:xfrm>
            <a:off x="6451081" y="5081206"/>
            <a:ext cx="275947" cy="397474"/>
          </a:xfrm>
          <a:custGeom>
            <a:avLst/>
            <a:gdLst/>
            <a:ahLst/>
            <a:cxnLst/>
            <a:rect l="0" t="0" r="0" b="0"/>
            <a:pathLst>
              <a:path w="275947" h="397474">
                <a:moveTo>
                  <a:pt x="87116" y="140928"/>
                </a:moveTo>
                <a:lnTo>
                  <a:pt x="70348" y="146517"/>
                </a:lnTo>
                <a:lnTo>
                  <a:pt x="55876" y="158621"/>
                </a:lnTo>
                <a:lnTo>
                  <a:pt x="21651" y="205043"/>
                </a:lnTo>
                <a:lnTo>
                  <a:pt x="0" y="256866"/>
                </a:lnTo>
                <a:lnTo>
                  <a:pt x="213" y="293953"/>
                </a:lnTo>
                <a:lnTo>
                  <a:pt x="13274" y="334578"/>
                </a:lnTo>
                <a:lnTo>
                  <a:pt x="28560" y="356066"/>
                </a:lnTo>
                <a:lnTo>
                  <a:pt x="47053" y="372246"/>
                </a:lnTo>
                <a:lnTo>
                  <a:pt x="97914" y="396157"/>
                </a:lnTo>
                <a:lnTo>
                  <a:pt x="118821" y="397473"/>
                </a:lnTo>
                <a:lnTo>
                  <a:pt x="160839" y="388786"/>
                </a:lnTo>
                <a:lnTo>
                  <a:pt x="186819" y="373595"/>
                </a:lnTo>
                <a:lnTo>
                  <a:pt x="223793" y="337926"/>
                </a:lnTo>
                <a:lnTo>
                  <a:pt x="251721" y="287033"/>
                </a:lnTo>
                <a:lnTo>
                  <a:pt x="268849" y="231920"/>
                </a:lnTo>
                <a:lnTo>
                  <a:pt x="274324" y="184397"/>
                </a:lnTo>
                <a:lnTo>
                  <a:pt x="275946" y="133271"/>
                </a:lnTo>
                <a:lnTo>
                  <a:pt x="270838" y="86667"/>
                </a:lnTo>
                <a:lnTo>
                  <a:pt x="250225" y="37403"/>
                </a:lnTo>
                <a:lnTo>
                  <a:pt x="237208" y="15368"/>
                </a:lnTo>
                <a:lnTo>
                  <a:pt x="226951" y="8089"/>
                </a:lnTo>
                <a:lnTo>
                  <a:pt x="199957" y="0"/>
                </a:lnTo>
                <a:lnTo>
                  <a:pt x="163054" y="1036"/>
                </a:lnTo>
                <a:lnTo>
                  <a:pt x="113078" y="20272"/>
                </a:lnTo>
                <a:lnTo>
                  <a:pt x="94365" y="33101"/>
                </a:lnTo>
                <a:lnTo>
                  <a:pt x="56022" y="87142"/>
                </a:lnTo>
                <a:lnTo>
                  <a:pt x="34473" y="1198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Freeform 177"/>
          <p:cNvSpPr/>
          <p:nvPr/>
        </p:nvSpPr>
        <p:spPr>
          <a:xfrm>
            <a:off x="6719014" y="2426390"/>
            <a:ext cx="333570" cy="340769"/>
          </a:xfrm>
          <a:custGeom>
            <a:avLst/>
            <a:gdLst/>
            <a:ahLst/>
            <a:cxnLst/>
            <a:rect l="0" t="0" r="0" b="0"/>
            <a:pathLst>
              <a:path w="333570" h="340769">
                <a:moveTo>
                  <a:pt x="156095" y="26749"/>
                </a:moveTo>
                <a:lnTo>
                  <a:pt x="92667" y="45878"/>
                </a:lnTo>
                <a:lnTo>
                  <a:pt x="45837" y="76553"/>
                </a:lnTo>
                <a:lnTo>
                  <a:pt x="17289" y="105261"/>
                </a:lnTo>
                <a:lnTo>
                  <a:pt x="7445" y="123645"/>
                </a:lnTo>
                <a:lnTo>
                  <a:pt x="0" y="172448"/>
                </a:lnTo>
                <a:lnTo>
                  <a:pt x="1649" y="224029"/>
                </a:lnTo>
                <a:lnTo>
                  <a:pt x="12847" y="257558"/>
                </a:lnTo>
                <a:lnTo>
                  <a:pt x="37592" y="294740"/>
                </a:lnTo>
                <a:lnTo>
                  <a:pt x="66179" y="323445"/>
                </a:lnTo>
                <a:lnTo>
                  <a:pt x="84547" y="333309"/>
                </a:lnTo>
                <a:lnTo>
                  <a:pt x="133339" y="340768"/>
                </a:lnTo>
                <a:lnTo>
                  <a:pt x="188038" y="339122"/>
                </a:lnTo>
                <a:lnTo>
                  <a:pt x="213576" y="332868"/>
                </a:lnTo>
                <a:lnTo>
                  <a:pt x="249034" y="309789"/>
                </a:lnTo>
                <a:lnTo>
                  <a:pt x="299878" y="256225"/>
                </a:lnTo>
                <a:lnTo>
                  <a:pt x="327434" y="195017"/>
                </a:lnTo>
                <a:lnTo>
                  <a:pt x="333569" y="137413"/>
                </a:lnTo>
                <a:lnTo>
                  <a:pt x="332292" y="95153"/>
                </a:lnTo>
                <a:lnTo>
                  <a:pt x="323701" y="71189"/>
                </a:lnTo>
                <a:lnTo>
                  <a:pt x="300122" y="37967"/>
                </a:lnTo>
                <a:lnTo>
                  <a:pt x="265320" y="11486"/>
                </a:lnTo>
                <a:lnTo>
                  <a:pt x="219783" y="0"/>
                </a:lnTo>
                <a:lnTo>
                  <a:pt x="167635" y="4525"/>
                </a:lnTo>
                <a:lnTo>
                  <a:pt x="105203" y="20039"/>
                </a:lnTo>
                <a:lnTo>
                  <a:pt x="61338" y="4780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5710702" y="2074258"/>
            <a:ext cx="2499155" cy="853631"/>
            <a:chOff x="5710702" y="2074258"/>
            <a:chExt cx="2499155" cy="853631"/>
          </a:xfrm>
        </p:grpSpPr>
        <p:sp>
          <p:nvSpPr>
            <p:cNvPr id="179" name="Freeform 178"/>
            <p:cNvSpPr/>
            <p:nvPr/>
          </p:nvSpPr>
          <p:spPr>
            <a:xfrm>
              <a:off x="7169907" y="2642653"/>
              <a:ext cx="221099" cy="105289"/>
            </a:xfrm>
            <a:custGeom>
              <a:avLst/>
              <a:gdLst/>
              <a:ahLst/>
              <a:cxnLst/>
              <a:rect l="0" t="0" r="0" b="0"/>
              <a:pathLst>
                <a:path w="221099" h="105289">
                  <a:moveTo>
                    <a:pt x="0" y="0"/>
                  </a:moveTo>
                  <a:lnTo>
                    <a:pt x="5589" y="62092"/>
                  </a:lnTo>
                  <a:lnTo>
                    <a:pt x="15618" y="105288"/>
                  </a:lnTo>
                  <a:lnTo>
                    <a:pt x="15091" y="105287"/>
                  </a:lnTo>
                  <a:lnTo>
                    <a:pt x="13570" y="101777"/>
                  </a:lnTo>
                  <a:lnTo>
                    <a:pt x="10929" y="49869"/>
                  </a:lnTo>
                  <a:lnTo>
                    <a:pt x="13046" y="25673"/>
                  </a:lnTo>
                  <a:lnTo>
                    <a:pt x="21785" y="7121"/>
                  </a:lnTo>
                  <a:lnTo>
                    <a:pt x="29731" y="2407"/>
                  </a:lnTo>
                  <a:lnTo>
                    <a:pt x="51039" y="290"/>
                  </a:lnTo>
                  <a:lnTo>
                    <a:pt x="69867" y="6368"/>
                  </a:lnTo>
                  <a:lnTo>
                    <a:pt x="78163" y="11264"/>
                  </a:lnTo>
                  <a:lnTo>
                    <a:pt x="90501" y="26063"/>
                  </a:lnTo>
                  <a:lnTo>
                    <a:pt x="97544" y="37320"/>
                  </a:lnTo>
                  <a:lnTo>
                    <a:pt x="97785" y="35408"/>
                  </a:lnTo>
                  <a:lnTo>
                    <a:pt x="96775" y="30624"/>
                  </a:lnTo>
                  <a:lnTo>
                    <a:pt x="98442" y="25095"/>
                  </a:lnTo>
                  <a:lnTo>
                    <a:pt x="106533" y="12713"/>
                  </a:lnTo>
                  <a:lnTo>
                    <a:pt x="124167" y="5650"/>
                  </a:lnTo>
                  <a:lnTo>
                    <a:pt x="135419" y="3767"/>
                  </a:lnTo>
                  <a:lnTo>
                    <a:pt x="154163" y="7913"/>
                  </a:lnTo>
                  <a:lnTo>
                    <a:pt x="170293" y="18724"/>
                  </a:lnTo>
                  <a:lnTo>
                    <a:pt x="191356" y="44542"/>
                  </a:lnTo>
                  <a:lnTo>
                    <a:pt x="221098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422591" y="2564834"/>
              <a:ext cx="164381" cy="363055"/>
            </a:xfrm>
            <a:custGeom>
              <a:avLst/>
              <a:gdLst/>
              <a:ahLst/>
              <a:cxnLst/>
              <a:rect l="0" t="0" r="0" b="0"/>
              <a:pathLst>
                <a:path w="164381" h="363055">
                  <a:moveTo>
                    <a:pt x="10528" y="119932"/>
                  </a:moveTo>
                  <a:lnTo>
                    <a:pt x="27317" y="174977"/>
                  </a:lnTo>
                  <a:lnTo>
                    <a:pt x="33862" y="226385"/>
                  </a:lnTo>
                  <a:lnTo>
                    <a:pt x="41955" y="253812"/>
                  </a:lnTo>
                  <a:lnTo>
                    <a:pt x="69509" y="309548"/>
                  </a:lnTo>
                  <a:lnTo>
                    <a:pt x="76516" y="336397"/>
                  </a:lnTo>
                  <a:lnTo>
                    <a:pt x="75731" y="360028"/>
                  </a:lnTo>
                  <a:lnTo>
                    <a:pt x="73883" y="363054"/>
                  </a:lnTo>
                  <a:lnTo>
                    <a:pt x="71483" y="360393"/>
                  </a:lnTo>
                  <a:lnTo>
                    <a:pt x="49793" y="302723"/>
                  </a:lnTo>
                  <a:lnTo>
                    <a:pt x="40510" y="249452"/>
                  </a:lnTo>
                  <a:lnTo>
                    <a:pt x="31591" y="186815"/>
                  </a:lnTo>
                  <a:lnTo>
                    <a:pt x="22675" y="125361"/>
                  </a:lnTo>
                  <a:lnTo>
                    <a:pt x="22546" y="71655"/>
                  </a:lnTo>
                  <a:lnTo>
                    <a:pt x="30726" y="36998"/>
                  </a:lnTo>
                  <a:lnTo>
                    <a:pt x="41342" y="15222"/>
                  </a:lnTo>
                  <a:lnTo>
                    <a:pt x="49788" y="8012"/>
                  </a:lnTo>
                  <a:lnTo>
                    <a:pt x="71650" y="0"/>
                  </a:lnTo>
                  <a:lnTo>
                    <a:pt x="93846" y="2678"/>
                  </a:lnTo>
                  <a:lnTo>
                    <a:pt x="114238" y="11667"/>
                  </a:lnTo>
                  <a:lnTo>
                    <a:pt x="153748" y="43255"/>
                  </a:lnTo>
                  <a:lnTo>
                    <a:pt x="161918" y="63237"/>
                  </a:lnTo>
                  <a:lnTo>
                    <a:pt x="164380" y="86546"/>
                  </a:lnTo>
                  <a:lnTo>
                    <a:pt x="161575" y="108603"/>
                  </a:lnTo>
                  <a:lnTo>
                    <a:pt x="150190" y="126985"/>
                  </a:lnTo>
                  <a:lnTo>
                    <a:pt x="114285" y="157850"/>
                  </a:lnTo>
                  <a:lnTo>
                    <a:pt x="72227" y="178072"/>
                  </a:lnTo>
                  <a:lnTo>
                    <a:pt x="26312" y="190212"/>
                  </a:lnTo>
                  <a:lnTo>
                    <a:pt x="0" y="193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612103" y="2358383"/>
              <a:ext cx="147401" cy="346600"/>
            </a:xfrm>
            <a:custGeom>
              <a:avLst/>
              <a:gdLst/>
              <a:ahLst/>
              <a:cxnLst/>
              <a:rect l="0" t="0" r="0" b="0"/>
              <a:pathLst>
                <a:path w="147401" h="346600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6" y="175728"/>
                  </a:lnTo>
                  <a:lnTo>
                    <a:pt x="19996" y="224553"/>
                  </a:lnTo>
                  <a:lnTo>
                    <a:pt x="20848" y="283565"/>
                  </a:lnTo>
                  <a:lnTo>
                    <a:pt x="19860" y="346178"/>
                  </a:lnTo>
                  <a:lnTo>
                    <a:pt x="17920" y="346599"/>
                  </a:lnTo>
                  <a:lnTo>
                    <a:pt x="15456" y="343370"/>
                  </a:lnTo>
                  <a:lnTo>
                    <a:pt x="11178" y="291951"/>
                  </a:lnTo>
                  <a:lnTo>
                    <a:pt x="13840" y="254960"/>
                  </a:lnTo>
                  <a:lnTo>
                    <a:pt x="20190" y="233808"/>
                  </a:lnTo>
                  <a:lnTo>
                    <a:pt x="30811" y="216609"/>
                  </a:lnTo>
                  <a:lnTo>
                    <a:pt x="46449" y="204285"/>
                  </a:lnTo>
                  <a:lnTo>
                    <a:pt x="55533" y="199361"/>
                  </a:lnTo>
                  <a:lnTo>
                    <a:pt x="78104" y="197010"/>
                  </a:lnTo>
                  <a:lnTo>
                    <a:pt x="101394" y="201034"/>
                  </a:lnTo>
                  <a:lnTo>
                    <a:pt x="119543" y="210621"/>
                  </a:lnTo>
                  <a:lnTo>
                    <a:pt x="132289" y="225800"/>
                  </a:lnTo>
                  <a:lnTo>
                    <a:pt x="140684" y="245415"/>
                  </a:lnTo>
                  <a:lnTo>
                    <a:pt x="146073" y="296135"/>
                  </a:lnTo>
                  <a:lnTo>
                    <a:pt x="14740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710702" y="2074258"/>
              <a:ext cx="2499155" cy="810545"/>
            </a:xfrm>
            <a:custGeom>
              <a:avLst/>
              <a:gdLst/>
              <a:ahLst/>
              <a:cxnLst/>
              <a:rect l="0" t="0" r="0" b="0"/>
              <a:pathLst>
                <a:path w="2499155" h="810545">
                  <a:moveTo>
                    <a:pt x="1659246" y="73555"/>
                  </a:moveTo>
                  <a:lnTo>
                    <a:pt x="1616554" y="70435"/>
                  </a:lnTo>
                  <a:lnTo>
                    <a:pt x="1554839" y="56767"/>
                  </a:lnTo>
                  <a:lnTo>
                    <a:pt x="1506517" y="52593"/>
                  </a:lnTo>
                  <a:lnTo>
                    <a:pt x="1444027" y="41295"/>
                  </a:lnTo>
                  <a:lnTo>
                    <a:pt x="1398945" y="31241"/>
                  </a:lnTo>
                  <a:lnTo>
                    <a:pt x="1341135" y="20853"/>
                  </a:lnTo>
                  <a:lnTo>
                    <a:pt x="1279551" y="13486"/>
                  </a:lnTo>
                  <a:lnTo>
                    <a:pt x="1226210" y="8184"/>
                  </a:lnTo>
                  <a:lnTo>
                    <a:pt x="1178820" y="2323"/>
                  </a:lnTo>
                  <a:lnTo>
                    <a:pt x="1126563" y="587"/>
                  </a:lnTo>
                  <a:lnTo>
                    <a:pt x="1066984" y="0"/>
                  </a:lnTo>
                  <a:lnTo>
                    <a:pt x="1007508" y="5487"/>
                  </a:lnTo>
                  <a:lnTo>
                    <a:pt x="964823" y="8208"/>
                  </a:lnTo>
                  <a:lnTo>
                    <a:pt x="907569" y="9739"/>
                  </a:lnTo>
                  <a:lnTo>
                    <a:pt x="851891" y="15846"/>
                  </a:lnTo>
                  <a:lnTo>
                    <a:pt x="801188" y="25001"/>
                  </a:lnTo>
                  <a:lnTo>
                    <a:pt x="746389" y="38574"/>
                  </a:lnTo>
                  <a:lnTo>
                    <a:pt x="692411" y="52521"/>
                  </a:lnTo>
                  <a:lnTo>
                    <a:pt x="631965" y="66540"/>
                  </a:lnTo>
                  <a:lnTo>
                    <a:pt x="575405" y="84084"/>
                  </a:lnTo>
                  <a:lnTo>
                    <a:pt x="519907" y="102801"/>
                  </a:lnTo>
                  <a:lnTo>
                    <a:pt x="463403" y="124002"/>
                  </a:lnTo>
                  <a:lnTo>
                    <a:pt x="406575" y="145391"/>
                  </a:lnTo>
                  <a:lnTo>
                    <a:pt x="347719" y="170723"/>
                  </a:lnTo>
                  <a:lnTo>
                    <a:pt x="290015" y="207518"/>
                  </a:lnTo>
                  <a:lnTo>
                    <a:pt x="261919" y="223212"/>
                  </a:lnTo>
                  <a:lnTo>
                    <a:pt x="235657" y="239561"/>
                  </a:lnTo>
                  <a:lnTo>
                    <a:pt x="208769" y="254933"/>
                  </a:lnTo>
                  <a:lnTo>
                    <a:pt x="148665" y="297525"/>
                  </a:lnTo>
                  <a:lnTo>
                    <a:pt x="85638" y="356585"/>
                  </a:lnTo>
                  <a:lnTo>
                    <a:pt x="39528" y="418637"/>
                  </a:lnTo>
                  <a:lnTo>
                    <a:pt x="10111" y="462644"/>
                  </a:lnTo>
                  <a:lnTo>
                    <a:pt x="0" y="505735"/>
                  </a:lnTo>
                  <a:lnTo>
                    <a:pt x="2594" y="549959"/>
                  </a:lnTo>
                  <a:lnTo>
                    <a:pt x="16360" y="587109"/>
                  </a:lnTo>
                  <a:lnTo>
                    <a:pt x="55674" y="637763"/>
                  </a:lnTo>
                  <a:lnTo>
                    <a:pt x="85874" y="666498"/>
                  </a:lnTo>
                  <a:lnTo>
                    <a:pt x="142302" y="701734"/>
                  </a:lnTo>
                  <a:lnTo>
                    <a:pt x="193496" y="728657"/>
                  </a:lnTo>
                  <a:lnTo>
                    <a:pt x="248669" y="749573"/>
                  </a:lnTo>
                  <a:lnTo>
                    <a:pt x="304627" y="770299"/>
                  </a:lnTo>
                  <a:lnTo>
                    <a:pt x="357886" y="776397"/>
                  </a:lnTo>
                  <a:lnTo>
                    <a:pt x="418120" y="778204"/>
                  </a:lnTo>
                  <a:lnTo>
                    <a:pt x="480421" y="778739"/>
                  </a:lnTo>
                  <a:lnTo>
                    <a:pt x="543334" y="778898"/>
                  </a:lnTo>
                  <a:lnTo>
                    <a:pt x="591626" y="782054"/>
                  </a:lnTo>
                  <a:lnTo>
                    <a:pt x="640776" y="786187"/>
                  </a:lnTo>
                  <a:lnTo>
                    <a:pt x="701331" y="788513"/>
                  </a:lnTo>
                  <a:lnTo>
                    <a:pt x="757488" y="789203"/>
                  </a:lnTo>
                  <a:lnTo>
                    <a:pt x="819230" y="789407"/>
                  </a:lnTo>
                  <a:lnTo>
                    <a:pt x="865156" y="789454"/>
                  </a:lnTo>
                  <a:lnTo>
                    <a:pt x="909743" y="789476"/>
                  </a:lnTo>
                  <a:lnTo>
                    <a:pt x="952957" y="789485"/>
                  </a:lnTo>
                  <a:lnTo>
                    <a:pt x="995559" y="789489"/>
                  </a:lnTo>
                  <a:lnTo>
                    <a:pt x="1059006" y="789492"/>
                  </a:lnTo>
                  <a:lnTo>
                    <a:pt x="1104304" y="789492"/>
                  </a:lnTo>
                  <a:lnTo>
                    <a:pt x="1150562" y="789492"/>
                  </a:lnTo>
                  <a:lnTo>
                    <a:pt x="1194519" y="789493"/>
                  </a:lnTo>
                  <a:lnTo>
                    <a:pt x="1240571" y="789493"/>
                  </a:lnTo>
                  <a:lnTo>
                    <a:pt x="1287164" y="789493"/>
                  </a:lnTo>
                  <a:lnTo>
                    <a:pt x="1331270" y="789493"/>
                  </a:lnTo>
                  <a:lnTo>
                    <a:pt x="1374269" y="792612"/>
                  </a:lnTo>
                  <a:lnTo>
                    <a:pt x="1416776" y="796729"/>
                  </a:lnTo>
                  <a:lnTo>
                    <a:pt x="1480168" y="800216"/>
                  </a:lnTo>
                  <a:lnTo>
                    <a:pt x="1543405" y="806968"/>
                  </a:lnTo>
                  <a:lnTo>
                    <a:pt x="1585534" y="808958"/>
                  </a:lnTo>
                  <a:lnTo>
                    <a:pt x="1630775" y="809842"/>
                  </a:lnTo>
                  <a:lnTo>
                    <a:pt x="1677008" y="810235"/>
                  </a:lnTo>
                  <a:lnTo>
                    <a:pt x="1720952" y="810410"/>
                  </a:lnTo>
                  <a:lnTo>
                    <a:pt x="1763880" y="810488"/>
                  </a:lnTo>
                  <a:lnTo>
                    <a:pt x="1821270" y="810532"/>
                  </a:lnTo>
                  <a:lnTo>
                    <a:pt x="1874149" y="810544"/>
                  </a:lnTo>
                  <a:lnTo>
                    <a:pt x="1934271" y="807429"/>
                  </a:lnTo>
                  <a:lnTo>
                    <a:pt x="1996539" y="799097"/>
                  </a:lnTo>
                  <a:lnTo>
                    <a:pt x="2053203" y="792338"/>
                  </a:lnTo>
                  <a:lnTo>
                    <a:pt x="2105866" y="790336"/>
                  </a:lnTo>
                  <a:lnTo>
                    <a:pt x="2165924" y="789743"/>
                  </a:lnTo>
                  <a:lnTo>
                    <a:pt x="2221933" y="786447"/>
                  </a:lnTo>
                  <a:lnTo>
                    <a:pt x="2274405" y="778062"/>
                  </a:lnTo>
                  <a:lnTo>
                    <a:pt x="2328166" y="768169"/>
                  </a:lnTo>
                  <a:lnTo>
                    <a:pt x="2388253" y="748756"/>
                  </a:lnTo>
                  <a:lnTo>
                    <a:pt x="2442842" y="722391"/>
                  </a:lnTo>
                  <a:lnTo>
                    <a:pt x="2462186" y="708587"/>
                  </a:lnTo>
                  <a:lnTo>
                    <a:pt x="2475463" y="691534"/>
                  </a:lnTo>
                  <a:lnTo>
                    <a:pt x="2493518" y="651990"/>
                  </a:lnTo>
                  <a:lnTo>
                    <a:pt x="2499154" y="615260"/>
                  </a:lnTo>
                  <a:lnTo>
                    <a:pt x="2495234" y="569152"/>
                  </a:lnTo>
                  <a:lnTo>
                    <a:pt x="2468958" y="510746"/>
                  </a:lnTo>
                  <a:lnTo>
                    <a:pt x="2446956" y="467320"/>
                  </a:lnTo>
                  <a:lnTo>
                    <a:pt x="2399638" y="405158"/>
                  </a:lnTo>
                  <a:lnTo>
                    <a:pt x="2350611" y="347180"/>
                  </a:lnTo>
                  <a:lnTo>
                    <a:pt x="2309932" y="309138"/>
                  </a:lnTo>
                  <a:lnTo>
                    <a:pt x="2248660" y="266617"/>
                  </a:lnTo>
                  <a:lnTo>
                    <a:pt x="2198286" y="231274"/>
                  </a:lnTo>
                  <a:lnTo>
                    <a:pt x="2134920" y="193313"/>
                  </a:lnTo>
                  <a:lnTo>
                    <a:pt x="2082883" y="166058"/>
                  </a:lnTo>
                  <a:lnTo>
                    <a:pt x="2024425" y="145076"/>
                  </a:lnTo>
                  <a:lnTo>
                    <a:pt x="1962487" y="124338"/>
                  </a:lnTo>
                  <a:lnTo>
                    <a:pt x="1913782" y="107059"/>
                  </a:lnTo>
                  <a:lnTo>
                    <a:pt x="1850988" y="88665"/>
                  </a:lnTo>
                  <a:lnTo>
                    <a:pt x="1795997" y="77382"/>
                  </a:lnTo>
                  <a:lnTo>
                    <a:pt x="1746688" y="67800"/>
                  </a:lnTo>
                  <a:lnTo>
                    <a:pt x="1689833" y="63271"/>
                  </a:lnTo>
                  <a:lnTo>
                    <a:pt x="1634254" y="55040"/>
                  </a:lnTo>
                  <a:lnTo>
                    <a:pt x="1573852" y="46362"/>
                  </a:lnTo>
                  <a:lnTo>
                    <a:pt x="1511502" y="43271"/>
                  </a:lnTo>
                  <a:lnTo>
                    <a:pt x="1469579" y="42548"/>
                  </a:lnTo>
                  <a:lnTo>
                    <a:pt x="1424431" y="42226"/>
                  </a:lnTo>
                  <a:lnTo>
                    <a:pt x="1378239" y="42084"/>
                  </a:lnTo>
                  <a:lnTo>
                    <a:pt x="1334312" y="42020"/>
                  </a:lnTo>
                  <a:lnTo>
                    <a:pt x="1288273" y="45112"/>
                  </a:lnTo>
                  <a:lnTo>
                    <a:pt x="1239345" y="49215"/>
                  </a:lnTo>
                  <a:lnTo>
                    <a:pt x="1186404" y="51039"/>
                  </a:lnTo>
                  <a:lnTo>
                    <a:pt x="1141037" y="54969"/>
                  </a:lnTo>
                  <a:lnTo>
                    <a:pt x="1085732" y="63759"/>
                  </a:lnTo>
                  <a:lnTo>
                    <a:pt x="1038065" y="73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96388" y="66900"/>
            <a:ext cx="2943645" cy="1030526"/>
            <a:chOff x="396388" y="66900"/>
            <a:chExt cx="2943645" cy="1030526"/>
          </a:xfrm>
        </p:grpSpPr>
        <p:pic>
          <p:nvPicPr>
            <p:cNvPr id="2" name="Picture 1" descr="NBK-4124-d073cc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388" y="66900"/>
              <a:ext cx="501033" cy="1030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124-d074a6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18908" y="201978"/>
              <a:ext cx="584287" cy="7464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124-d074d5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2956" y="144588"/>
              <a:ext cx="419901" cy="7927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124-d07523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0697" y="526095"/>
              <a:ext cx="350269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124-d075e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15981" y="336582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124-d0767a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5453" y="68402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124-d076c8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68748" y="157598"/>
              <a:ext cx="171285" cy="779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124-d076f7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33762" y="157598"/>
              <a:ext cx="453628" cy="5824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" name="Group 14"/>
          <p:cNvGrpSpPr/>
          <p:nvPr/>
        </p:nvGrpSpPr>
        <p:grpSpPr>
          <a:xfrm>
            <a:off x="4411493" y="1103913"/>
            <a:ext cx="2284435" cy="1200249"/>
            <a:chOff x="4411493" y="1103913"/>
            <a:chExt cx="2284435" cy="1200249"/>
          </a:xfrm>
        </p:grpSpPr>
        <p:sp>
          <p:nvSpPr>
            <p:cNvPr id="11" name="Freeform 10"/>
            <p:cNvSpPr/>
            <p:nvPr/>
          </p:nvSpPr>
          <p:spPr>
            <a:xfrm>
              <a:off x="4411493" y="1367125"/>
              <a:ext cx="368248" cy="915980"/>
            </a:xfrm>
            <a:custGeom>
              <a:avLst/>
              <a:gdLst/>
              <a:ahLst/>
              <a:cxnLst/>
              <a:rect l="0" t="0" r="0" b="0"/>
              <a:pathLst>
                <a:path w="368248" h="915980">
                  <a:moveTo>
                    <a:pt x="20807" y="0"/>
                  </a:moveTo>
                  <a:lnTo>
                    <a:pt x="6152" y="58617"/>
                  </a:lnTo>
                  <a:lnTo>
                    <a:pt x="1014" y="112791"/>
                  </a:lnTo>
                  <a:lnTo>
                    <a:pt x="0" y="168552"/>
                  </a:lnTo>
                  <a:lnTo>
                    <a:pt x="5388" y="224627"/>
                  </a:lnTo>
                  <a:lnTo>
                    <a:pt x="9312" y="280764"/>
                  </a:lnTo>
                  <a:lnTo>
                    <a:pt x="13207" y="333793"/>
                  </a:lnTo>
                  <a:lnTo>
                    <a:pt x="23315" y="394040"/>
                  </a:lnTo>
                  <a:lnTo>
                    <a:pt x="37130" y="408315"/>
                  </a:lnTo>
                  <a:lnTo>
                    <a:pt x="64638" y="422929"/>
                  </a:lnTo>
                  <a:lnTo>
                    <a:pt x="127242" y="430518"/>
                  </a:lnTo>
                  <a:lnTo>
                    <a:pt x="182471" y="431441"/>
                  </a:lnTo>
                  <a:lnTo>
                    <a:pt x="241011" y="420186"/>
                  </a:lnTo>
                  <a:lnTo>
                    <a:pt x="283842" y="401324"/>
                  </a:lnTo>
                  <a:lnTo>
                    <a:pt x="309963" y="381863"/>
                  </a:lnTo>
                  <a:lnTo>
                    <a:pt x="326931" y="355690"/>
                  </a:lnTo>
                  <a:lnTo>
                    <a:pt x="341975" y="305829"/>
                  </a:lnTo>
                  <a:lnTo>
                    <a:pt x="345645" y="257772"/>
                  </a:lnTo>
                  <a:lnTo>
                    <a:pt x="347902" y="207658"/>
                  </a:lnTo>
                  <a:lnTo>
                    <a:pt x="355433" y="145091"/>
                  </a:lnTo>
                  <a:lnTo>
                    <a:pt x="357041" y="94073"/>
                  </a:lnTo>
                  <a:lnTo>
                    <a:pt x="357518" y="45031"/>
                  </a:lnTo>
                  <a:lnTo>
                    <a:pt x="357629" y="24693"/>
                  </a:lnTo>
                  <a:lnTo>
                    <a:pt x="357711" y="80826"/>
                  </a:lnTo>
                  <a:lnTo>
                    <a:pt x="357717" y="143131"/>
                  </a:lnTo>
                  <a:lnTo>
                    <a:pt x="357718" y="205016"/>
                  </a:lnTo>
                  <a:lnTo>
                    <a:pt x="357718" y="251385"/>
                  </a:lnTo>
                  <a:lnTo>
                    <a:pt x="357718" y="299290"/>
                  </a:lnTo>
                  <a:lnTo>
                    <a:pt x="352129" y="349941"/>
                  </a:lnTo>
                  <a:lnTo>
                    <a:pt x="348166" y="406903"/>
                  </a:lnTo>
                  <a:lnTo>
                    <a:pt x="347479" y="452666"/>
                  </a:lnTo>
                  <a:lnTo>
                    <a:pt x="347318" y="494033"/>
                  </a:lnTo>
                  <a:lnTo>
                    <a:pt x="347247" y="539715"/>
                  </a:lnTo>
                  <a:lnTo>
                    <a:pt x="347207" y="602112"/>
                  </a:lnTo>
                  <a:lnTo>
                    <a:pt x="347195" y="656475"/>
                  </a:lnTo>
                  <a:lnTo>
                    <a:pt x="347191" y="710798"/>
                  </a:lnTo>
                  <a:lnTo>
                    <a:pt x="350310" y="759648"/>
                  </a:lnTo>
                  <a:lnTo>
                    <a:pt x="356255" y="822968"/>
                  </a:lnTo>
                  <a:lnTo>
                    <a:pt x="364665" y="878196"/>
                  </a:lnTo>
                  <a:lnTo>
                    <a:pt x="368247" y="91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48207" y="1261840"/>
              <a:ext cx="52632" cy="1042322"/>
            </a:xfrm>
            <a:custGeom>
              <a:avLst/>
              <a:gdLst/>
              <a:ahLst/>
              <a:cxnLst/>
              <a:rect l="0" t="0" r="0" b="0"/>
              <a:pathLst>
                <a:path w="52632" h="1042322">
                  <a:moveTo>
                    <a:pt x="10518" y="0"/>
                  </a:moveTo>
                  <a:lnTo>
                    <a:pt x="2184" y="37478"/>
                  </a:lnTo>
                  <a:lnTo>
                    <a:pt x="423" y="100080"/>
                  </a:lnTo>
                  <a:lnTo>
                    <a:pt x="117" y="148326"/>
                  </a:lnTo>
                  <a:lnTo>
                    <a:pt x="27" y="203436"/>
                  </a:lnTo>
                  <a:lnTo>
                    <a:pt x="0" y="253040"/>
                  </a:lnTo>
                  <a:lnTo>
                    <a:pt x="7227" y="311723"/>
                  </a:lnTo>
                  <a:lnTo>
                    <a:pt x="9867" y="368374"/>
                  </a:lnTo>
                  <a:lnTo>
                    <a:pt x="10389" y="424625"/>
                  </a:lnTo>
                  <a:lnTo>
                    <a:pt x="11662" y="481966"/>
                  </a:lnTo>
                  <a:lnTo>
                    <a:pt x="18846" y="545286"/>
                  </a:lnTo>
                  <a:lnTo>
                    <a:pt x="20394" y="592065"/>
                  </a:lnTo>
                  <a:lnTo>
                    <a:pt x="20917" y="654684"/>
                  </a:lnTo>
                  <a:lnTo>
                    <a:pt x="28256" y="712114"/>
                  </a:lnTo>
                  <a:lnTo>
                    <a:pt x="30919" y="768518"/>
                  </a:lnTo>
                  <a:lnTo>
                    <a:pt x="37034" y="824720"/>
                  </a:lnTo>
                  <a:lnTo>
                    <a:pt x="46190" y="878021"/>
                  </a:lnTo>
                  <a:lnTo>
                    <a:pt x="50723" y="938267"/>
                  </a:lnTo>
                  <a:lnTo>
                    <a:pt x="52066" y="989394"/>
                  </a:lnTo>
                  <a:lnTo>
                    <a:pt x="52631" y="10423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48196" y="1114459"/>
              <a:ext cx="1463462" cy="73683"/>
            </a:xfrm>
            <a:custGeom>
              <a:avLst/>
              <a:gdLst/>
              <a:ahLst/>
              <a:cxnLst/>
              <a:rect l="0" t="0" r="0" b="0"/>
              <a:pathLst>
                <a:path w="1463462" h="73683">
                  <a:moveTo>
                    <a:pt x="0" y="73682"/>
                  </a:moveTo>
                  <a:lnTo>
                    <a:pt x="48931" y="73682"/>
                  </a:lnTo>
                  <a:lnTo>
                    <a:pt x="108061" y="68093"/>
                  </a:lnTo>
                  <a:lnTo>
                    <a:pt x="167141" y="64129"/>
                  </a:lnTo>
                  <a:lnTo>
                    <a:pt x="223829" y="62273"/>
                  </a:lnTo>
                  <a:lnTo>
                    <a:pt x="286248" y="54833"/>
                  </a:lnTo>
                  <a:lnTo>
                    <a:pt x="332332" y="48537"/>
                  </a:lnTo>
                  <a:lnTo>
                    <a:pt x="387548" y="44005"/>
                  </a:lnTo>
                  <a:lnTo>
                    <a:pt x="448126" y="35237"/>
                  </a:lnTo>
                  <a:lnTo>
                    <a:pt x="505153" y="32292"/>
                  </a:lnTo>
                  <a:lnTo>
                    <a:pt x="567066" y="26122"/>
                  </a:lnTo>
                  <a:lnTo>
                    <a:pt x="628386" y="20873"/>
                  </a:lnTo>
                  <a:lnTo>
                    <a:pt x="677259" y="14101"/>
                  </a:lnTo>
                  <a:lnTo>
                    <a:pt x="739406" y="11220"/>
                  </a:lnTo>
                  <a:lnTo>
                    <a:pt x="790352" y="7601"/>
                  </a:lnTo>
                  <a:lnTo>
                    <a:pt x="839372" y="2240"/>
                  </a:lnTo>
                  <a:lnTo>
                    <a:pt x="886652" y="651"/>
                  </a:lnTo>
                  <a:lnTo>
                    <a:pt x="937706" y="180"/>
                  </a:lnTo>
                  <a:lnTo>
                    <a:pt x="989877" y="41"/>
                  </a:lnTo>
                  <a:lnTo>
                    <a:pt x="1042380" y="0"/>
                  </a:lnTo>
                  <a:lnTo>
                    <a:pt x="1091862" y="3107"/>
                  </a:lnTo>
                  <a:lnTo>
                    <a:pt x="1139278" y="8317"/>
                  </a:lnTo>
                  <a:lnTo>
                    <a:pt x="1202113" y="10077"/>
                  </a:lnTo>
                  <a:lnTo>
                    <a:pt x="1259585" y="11595"/>
                  </a:lnTo>
                  <a:lnTo>
                    <a:pt x="1315998" y="18827"/>
                  </a:lnTo>
                  <a:lnTo>
                    <a:pt x="1377838" y="29153"/>
                  </a:lnTo>
                  <a:lnTo>
                    <a:pt x="1437281" y="45750"/>
                  </a:lnTo>
                  <a:lnTo>
                    <a:pt x="1463461" y="52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90600" y="1103913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0" y="10528"/>
                  </a:moveTo>
                  <a:lnTo>
                    <a:pt x="58617" y="1463"/>
                  </a:lnTo>
                  <a:lnTo>
                    <a:pt x="121197" y="289"/>
                  </a:lnTo>
                  <a:lnTo>
                    <a:pt x="183645" y="3176"/>
                  </a:lnTo>
                  <a:lnTo>
                    <a:pt x="236057" y="9076"/>
                  </a:lnTo>
                  <a:lnTo>
                    <a:pt x="287756" y="2004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948196" y="615775"/>
            <a:ext cx="1397206" cy="1548066"/>
            <a:chOff x="4948196" y="615775"/>
            <a:chExt cx="1397206" cy="1548066"/>
          </a:xfrm>
        </p:grpSpPr>
        <p:sp>
          <p:nvSpPr>
            <p:cNvPr id="16" name="Freeform 15"/>
            <p:cNvSpPr/>
            <p:nvPr/>
          </p:nvSpPr>
          <p:spPr>
            <a:xfrm>
              <a:off x="5123846" y="1240783"/>
              <a:ext cx="308003" cy="923058"/>
            </a:xfrm>
            <a:custGeom>
              <a:avLst/>
              <a:gdLst/>
              <a:ahLst/>
              <a:cxnLst/>
              <a:rect l="0" t="0" r="0" b="0"/>
              <a:pathLst>
                <a:path w="308003" h="923058">
                  <a:moveTo>
                    <a:pt x="55977" y="136870"/>
                  </a:moveTo>
                  <a:lnTo>
                    <a:pt x="31930" y="154851"/>
                  </a:lnTo>
                  <a:lnTo>
                    <a:pt x="11677" y="181192"/>
                  </a:lnTo>
                  <a:lnTo>
                    <a:pt x="1973" y="201023"/>
                  </a:lnTo>
                  <a:lnTo>
                    <a:pt x="0" y="221534"/>
                  </a:lnTo>
                  <a:lnTo>
                    <a:pt x="4192" y="242349"/>
                  </a:lnTo>
                  <a:lnTo>
                    <a:pt x="38037" y="300413"/>
                  </a:lnTo>
                  <a:lnTo>
                    <a:pt x="76480" y="353705"/>
                  </a:lnTo>
                  <a:lnTo>
                    <a:pt x="122301" y="413530"/>
                  </a:lnTo>
                  <a:lnTo>
                    <a:pt x="164740" y="474039"/>
                  </a:lnTo>
                  <a:lnTo>
                    <a:pt x="206883" y="536976"/>
                  </a:lnTo>
                  <a:lnTo>
                    <a:pt x="247829" y="600126"/>
                  </a:lnTo>
                  <a:lnTo>
                    <a:pt x="280391" y="663296"/>
                  </a:lnTo>
                  <a:lnTo>
                    <a:pt x="301154" y="715938"/>
                  </a:lnTo>
                  <a:lnTo>
                    <a:pt x="306437" y="764291"/>
                  </a:lnTo>
                  <a:lnTo>
                    <a:pt x="308002" y="817482"/>
                  </a:lnTo>
                  <a:lnTo>
                    <a:pt x="302877" y="859109"/>
                  </a:lnTo>
                  <a:lnTo>
                    <a:pt x="288360" y="893670"/>
                  </a:lnTo>
                  <a:lnTo>
                    <a:pt x="272732" y="909183"/>
                  </a:lnTo>
                  <a:lnTo>
                    <a:pt x="252918" y="918808"/>
                  </a:lnTo>
                  <a:lnTo>
                    <a:pt x="216625" y="923057"/>
                  </a:lnTo>
                  <a:lnTo>
                    <a:pt x="194057" y="919905"/>
                  </a:lnTo>
                  <a:lnTo>
                    <a:pt x="175447" y="911485"/>
                  </a:lnTo>
                  <a:lnTo>
                    <a:pt x="138848" y="881426"/>
                  </a:lnTo>
                  <a:lnTo>
                    <a:pt x="113806" y="846340"/>
                  </a:lnTo>
                  <a:lnTo>
                    <a:pt x="97158" y="806308"/>
                  </a:lnTo>
                  <a:lnTo>
                    <a:pt x="90406" y="753633"/>
                  </a:lnTo>
                  <a:lnTo>
                    <a:pt x="88405" y="699161"/>
                  </a:lnTo>
                  <a:lnTo>
                    <a:pt x="87812" y="640387"/>
                  </a:lnTo>
                  <a:lnTo>
                    <a:pt x="90793" y="596182"/>
                  </a:lnTo>
                  <a:lnTo>
                    <a:pt x="94847" y="550409"/>
                  </a:lnTo>
                  <a:lnTo>
                    <a:pt x="97130" y="487518"/>
                  </a:lnTo>
                  <a:lnTo>
                    <a:pt x="101021" y="426279"/>
                  </a:lnTo>
                  <a:lnTo>
                    <a:pt x="107118" y="363273"/>
                  </a:lnTo>
                  <a:lnTo>
                    <a:pt x="113764" y="314957"/>
                  </a:lnTo>
                  <a:lnTo>
                    <a:pt x="123142" y="259827"/>
                  </a:lnTo>
                  <a:lnTo>
                    <a:pt x="136791" y="200023"/>
                  </a:lnTo>
                  <a:lnTo>
                    <a:pt x="147252" y="145444"/>
                  </a:lnTo>
                  <a:lnTo>
                    <a:pt x="157761" y="92877"/>
                  </a:lnTo>
                  <a:lnTo>
                    <a:pt x="171792" y="35720"/>
                  </a:lnTo>
                  <a:lnTo>
                    <a:pt x="1823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69336" y="1353934"/>
              <a:ext cx="544621" cy="702184"/>
            </a:xfrm>
            <a:custGeom>
              <a:avLst/>
              <a:gdLst/>
              <a:ahLst/>
              <a:cxnLst/>
              <a:rect l="0" t="0" r="0" b="0"/>
              <a:pathLst>
                <a:path w="544621" h="702184">
                  <a:moveTo>
                    <a:pt x="0" y="23720"/>
                  </a:moveTo>
                  <a:lnTo>
                    <a:pt x="26386" y="8078"/>
                  </a:lnTo>
                  <a:lnTo>
                    <a:pt x="49552" y="0"/>
                  </a:lnTo>
                  <a:lnTo>
                    <a:pt x="88901" y="54"/>
                  </a:lnTo>
                  <a:lnTo>
                    <a:pt x="146628" y="13772"/>
                  </a:lnTo>
                  <a:lnTo>
                    <a:pt x="201110" y="39221"/>
                  </a:lnTo>
                  <a:lnTo>
                    <a:pt x="261736" y="73045"/>
                  </a:lnTo>
                  <a:lnTo>
                    <a:pt x="288771" y="99556"/>
                  </a:lnTo>
                  <a:lnTo>
                    <a:pt x="297968" y="122545"/>
                  </a:lnTo>
                  <a:lnTo>
                    <a:pt x="300886" y="148361"/>
                  </a:lnTo>
                  <a:lnTo>
                    <a:pt x="298284" y="175432"/>
                  </a:lnTo>
                  <a:lnTo>
                    <a:pt x="290108" y="196822"/>
                  </a:lnTo>
                  <a:lnTo>
                    <a:pt x="277506" y="214128"/>
                  </a:lnTo>
                  <a:lnTo>
                    <a:pt x="230736" y="251493"/>
                  </a:lnTo>
                  <a:lnTo>
                    <a:pt x="199777" y="267203"/>
                  </a:lnTo>
                  <a:lnTo>
                    <a:pt x="196356" y="271440"/>
                  </a:lnTo>
                  <a:lnTo>
                    <a:pt x="197585" y="275434"/>
                  </a:lnTo>
                  <a:lnTo>
                    <a:pt x="208308" y="282992"/>
                  </a:lnTo>
                  <a:lnTo>
                    <a:pt x="259362" y="300913"/>
                  </a:lnTo>
                  <a:lnTo>
                    <a:pt x="311801" y="314997"/>
                  </a:lnTo>
                  <a:lnTo>
                    <a:pt x="345070" y="326703"/>
                  </a:lnTo>
                  <a:lnTo>
                    <a:pt x="403293" y="358486"/>
                  </a:lnTo>
                  <a:lnTo>
                    <a:pt x="465381" y="398260"/>
                  </a:lnTo>
                  <a:lnTo>
                    <a:pt x="521023" y="459395"/>
                  </a:lnTo>
                  <a:lnTo>
                    <a:pt x="537822" y="488161"/>
                  </a:lnTo>
                  <a:lnTo>
                    <a:pt x="544620" y="524500"/>
                  </a:lnTo>
                  <a:lnTo>
                    <a:pt x="541045" y="564903"/>
                  </a:lnTo>
                  <a:lnTo>
                    <a:pt x="526987" y="600921"/>
                  </a:lnTo>
                  <a:lnTo>
                    <a:pt x="502415" y="628230"/>
                  </a:lnTo>
                  <a:lnTo>
                    <a:pt x="461501" y="657249"/>
                  </a:lnTo>
                  <a:lnTo>
                    <a:pt x="401469" y="679311"/>
                  </a:lnTo>
                  <a:lnTo>
                    <a:pt x="349837" y="693899"/>
                  </a:lnTo>
                  <a:lnTo>
                    <a:pt x="307336" y="702183"/>
                  </a:lnTo>
                  <a:lnTo>
                    <a:pt x="253644" y="698806"/>
                  </a:lnTo>
                  <a:lnTo>
                    <a:pt x="231627" y="697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16859" y="1325011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10559" y="1301515"/>
              <a:ext cx="434843" cy="415206"/>
            </a:xfrm>
            <a:custGeom>
              <a:avLst/>
              <a:gdLst/>
              <a:ahLst/>
              <a:cxnLst/>
              <a:rect l="0" t="0" r="0" b="0"/>
              <a:pathLst>
                <a:path w="434843" h="415206">
                  <a:moveTo>
                    <a:pt x="48373" y="139310"/>
                  </a:moveTo>
                  <a:lnTo>
                    <a:pt x="37195" y="150488"/>
                  </a:lnTo>
                  <a:lnTo>
                    <a:pt x="8830" y="210090"/>
                  </a:lnTo>
                  <a:lnTo>
                    <a:pt x="1552" y="235109"/>
                  </a:lnTo>
                  <a:lnTo>
                    <a:pt x="0" y="295710"/>
                  </a:lnTo>
                  <a:lnTo>
                    <a:pt x="10643" y="338899"/>
                  </a:lnTo>
                  <a:lnTo>
                    <a:pt x="24585" y="366056"/>
                  </a:lnTo>
                  <a:lnTo>
                    <a:pt x="46380" y="389824"/>
                  </a:lnTo>
                  <a:lnTo>
                    <a:pt x="90546" y="411758"/>
                  </a:lnTo>
                  <a:lnTo>
                    <a:pt x="117419" y="415205"/>
                  </a:lnTo>
                  <a:lnTo>
                    <a:pt x="174446" y="413476"/>
                  </a:lnTo>
                  <a:lnTo>
                    <a:pt x="213629" y="407587"/>
                  </a:lnTo>
                  <a:lnTo>
                    <a:pt x="275289" y="377164"/>
                  </a:lnTo>
                  <a:lnTo>
                    <a:pt x="333928" y="336661"/>
                  </a:lnTo>
                  <a:lnTo>
                    <a:pt x="375010" y="301688"/>
                  </a:lnTo>
                  <a:lnTo>
                    <a:pt x="411331" y="250413"/>
                  </a:lnTo>
                  <a:lnTo>
                    <a:pt x="431461" y="187989"/>
                  </a:lnTo>
                  <a:lnTo>
                    <a:pt x="434842" y="143724"/>
                  </a:lnTo>
                  <a:lnTo>
                    <a:pt x="427784" y="100973"/>
                  </a:lnTo>
                  <a:lnTo>
                    <a:pt x="410225" y="59840"/>
                  </a:lnTo>
                  <a:lnTo>
                    <a:pt x="392860" y="36139"/>
                  </a:lnTo>
                  <a:lnTo>
                    <a:pt x="370324" y="20147"/>
                  </a:lnTo>
                  <a:lnTo>
                    <a:pt x="317729" y="348"/>
                  </a:lnTo>
                  <a:lnTo>
                    <a:pt x="265052" y="0"/>
                  </a:lnTo>
                  <a:lnTo>
                    <a:pt x="216169" y="12895"/>
                  </a:lnTo>
                  <a:lnTo>
                    <a:pt x="164186" y="44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6901" y="1472410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2723" y="57264"/>
                  </a:lnTo>
                  <a:lnTo>
                    <a:pt x="8059" y="109774"/>
                  </a:lnTo>
                  <a:lnTo>
                    <a:pt x="2388" y="172906"/>
                  </a:lnTo>
                  <a:lnTo>
                    <a:pt x="3827" y="230996"/>
                  </a:lnTo>
                  <a:lnTo>
                    <a:pt x="5423" y="282913"/>
                  </a:lnTo>
                  <a:lnTo>
                    <a:pt x="1606" y="343919"/>
                  </a:lnTo>
                  <a:lnTo>
                    <a:pt x="476" y="399039"/>
                  </a:lnTo>
                  <a:lnTo>
                    <a:pt x="141" y="449296"/>
                  </a:lnTo>
                  <a:lnTo>
                    <a:pt x="27" y="508200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8196" y="615775"/>
              <a:ext cx="442198" cy="456913"/>
            </a:xfrm>
            <a:custGeom>
              <a:avLst/>
              <a:gdLst/>
              <a:ahLst/>
              <a:cxnLst/>
              <a:rect l="0" t="0" r="0" b="0"/>
              <a:pathLst>
                <a:path w="442198" h="456913">
                  <a:moveTo>
                    <a:pt x="0" y="172283"/>
                  </a:moveTo>
                  <a:lnTo>
                    <a:pt x="3119" y="118138"/>
                  </a:lnTo>
                  <a:lnTo>
                    <a:pt x="14572" y="80201"/>
                  </a:lnTo>
                  <a:lnTo>
                    <a:pt x="39403" y="35941"/>
                  </a:lnTo>
                  <a:lnTo>
                    <a:pt x="56117" y="20829"/>
                  </a:lnTo>
                  <a:lnTo>
                    <a:pt x="88377" y="5745"/>
                  </a:lnTo>
                  <a:lnTo>
                    <a:pt x="114148" y="0"/>
                  </a:lnTo>
                  <a:lnTo>
                    <a:pt x="154964" y="4513"/>
                  </a:lnTo>
                  <a:lnTo>
                    <a:pt x="207559" y="26406"/>
                  </a:lnTo>
                  <a:lnTo>
                    <a:pt x="254410" y="60179"/>
                  </a:lnTo>
                  <a:lnTo>
                    <a:pt x="276722" y="83435"/>
                  </a:lnTo>
                  <a:lnTo>
                    <a:pt x="305222" y="135149"/>
                  </a:lnTo>
                  <a:lnTo>
                    <a:pt x="327793" y="190164"/>
                  </a:lnTo>
                  <a:lnTo>
                    <a:pt x="334210" y="240752"/>
                  </a:lnTo>
                  <a:lnTo>
                    <a:pt x="336112" y="294606"/>
                  </a:lnTo>
                  <a:lnTo>
                    <a:pt x="331086" y="347607"/>
                  </a:lnTo>
                  <a:lnTo>
                    <a:pt x="310502" y="407173"/>
                  </a:lnTo>
                  <a:lnTo>
                    <a:pt x="289572" y="435812"/>
                  </a:lnTo>
                  <a:lnTo>
                    <a:pt x="271418" y="451624"/>
                  </a:lnTo>
                  <a:lnTo>
                    <a:pt x="261664" y="455606"/>
                  </a:lnTo>
                  <a:lnTo>
                    <a:pt x="241467" y="456912"/>
                  </a:lnTo>
                  <a:lnTo>
                    <a:pt x="210366" y="445480"/>
                  </a:lnTo>
                  <a:lnTo>
                    <a:pt x="184513" y="421686"/>
                  </a:lnTo>
                  <a:lnTo>
                    <a:pt x="163223" y="382205"/>
                  </a:lnTo>
                  <a:lnTo>
                    <a:pt x="155212" y="361508"/>
                  </a:lnTo>
                  <a:lnTo>
                    <a:pt x="153991" y="340611"/>
                  </a:lnTo>
                  <a:lnTo>
                    <a:pt x="155303" y="330125"/>
                  </a:lnTo>
                  <a:lnTo>
                    <a:pt x="159687" y="321965"/>
                  </a:lnTo>
                  <a:lnTo>
                    <a:pt x="173918" y="309778"/>
                  </a:lnTo>
                  <a:lnTo>
                    <a:pt x="212838" y="301929"/>
                  </a:lnTo>
                  <a:lnTo>
                    <a:pt x="250237" y="305193"/>
                  </a:lnTo>
                  <a:lnTo>
                    <a:pt x="269533" y="313632"/>
                  </a:lnTo>
                  <a:lnTo>
                    <a:pt x="326938" y="343327"/>
                  </a:lnTo>
                  <a:lnTo>
                    <a:pt x="368607" y="363737"/>
                  </a:lnTo>
                  <a:lnTo>
                    <a:pt x="423249" y="371193"/>
                  </a:lnTo>
                  <a:lnTo>
                    <a:pt x="442197" y="372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569170" y="2104120"/>
            <a:ext cx="2295214" cy="1796667"/>
            <a:chOff x="4569170" y="2104120"/>
            <a:chExt cx="2295214" cy="1796667"/>
          </a:xfrm>
        </p:grpSpPr>
        <p:sp>
          <p:nvSpPr>
            <p:cNvPr id="23" name="Freeform 22"/>
            <p:cNvSpPr/>
            <p:nvPr/>
          </p:nvSpPr>
          <p:spPr>
            <a:xfrm>
              <a:off x="5348279" y="241997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9551" y="2251519"/>
              <a:ext cx="246633" cy="873034"/>
            </a:xfrm>
            <a:custGeom>
              <a:avLst/>
              <a:gdLst/>
              <a:ahLst/>
              <a:cxnLst/>
              <a:rect l="0" t="0" r="0" b="0"/>
              <a:pathLst>
                <a:path w="246633" h="873034">
                  <a:moveTo>
                    <a:pt x="69743" y="63171"/>
                  </a:moveTo>
                  <a:lnTo>
                    <a:pt x="31370" y="92479"/>
                  </a:lnTo>
                  <a:lnTo>
                    <a:pt x="10151" y="118258"/>
                  </a:lnTo>
                  <a:lnTo>
                    <a:pt x="2313" y="141077"/>
                  </a:lnTo>
                  <a:lnTo>
                    <a:pt x="0" y="165646"/>
                  </a:lnTo>
                  <a:lnTo>
                    <a:pt x="11167" y="216254"/>
                  </a:lnTo>
                  <a:lnTo>
                    <a:pt x="29967" y="270704"/>
                  </a:lnTo>
                  <a:lnTo>
                    <a:pt x="56866" y="325983"/>
                  </a:lnTo>
                  <a:lnTo>
                    <a:pt x="86028" y="386209"/>
                  </a:lnTo>
                  <a:lnTo>
                    <a:pt x="128083" y="441756"/>
                  </a:lnTo>
                  <a:lnTo>
                    <a:pt x="164326" y="497901"/>
                  </a:lnTo>
                  <a:lnTo>
                    <a:pt x="198402" y="557027"/>
                  </a:lnTo>
                  <a:lnTo>
                    <a:pt x="220033" y="610523"/>
                  </a:lnTo>
                  <a:lnTo>
                    <a:pt x="238118" y="666398"/>
                  </a:lnTo>
                  <a:lnTo>
                    <a:pt x="246632" y="725649"/>
                  </a:lnTo>
                  <a:lnTo>
                    <a:pt x="242518" y="776397"/>
                  </a:lnTo>
                  <a:lnTo>
                    <a:pt x="228300" y="817299"/>
                  </a:lnTo>
                  <a:lnTo>
                    <a:pt x="203681" y="851646"/>
                  </a:lnTo>
                  <a:lnTo>
                    <a:pt x="181134" y="867110"/>
                  </a:lnTo>
                  <a:lnTo>
                    <a:pt x="168570" y="872871"/>
                  </a:lnTo>
                  <a:lnTo>
                    <a:pt x="142132" y="873033"/>
                  </a:lnTo>
                  <a:lnTo>
                    <a:pt x="128531" y="869801"/>
                  </a:lnTo>
                  <a:lnTo>
                    <a:pt x="107180" y="856851"/>
                  </a:lnTo>
                  <a:lnTo>
                    <a:pt x="60939" y="809840"/>
                  </a:lnTo>
                  <a:lnTo>
                    <a:pt x="44258" y="776516"/>
                  </a:lnTo>
                  <a:lnTo>
                    <a:pt x="31907" y="729468"/>
                  </a:lnTo>
                  <a:lnTo>
                    <a:pt x="23177" y="670423"/>
                  </a:lnTo>
                  <a:lnTo>
                    <a:pt x="24871" y="625129"/>
                  </a:lnTo>
                  <a:lnTo>
                    <a:pt x="26403" y="577702"/>
                  </a:lnTo>
                  <a:lnTo>
                    <a:pt x="30386" y="517442"/>
                  </a:lnTo>
                  <a:lnTo>
                    <a:pt x="42212" y="460050"/>
                  </a:lnTo>
                  <a:lnTo>
                    <a:pt x="55813" y="404822"/>
                  </a:lnTo>
                  <a:lnTo>
                    <a:pt x="73267" y="342475"/>
                  </a:lnTo>
                  <a:lnTo>
                    <a:pt x="90803" y="281882"/>
                  </a:lnTo>
                  <a:lnTo>
                    <a:pt x="108348" y="222170"/>
                  </a:lnTo>
                  <a:lnTo>
                    <a:pt x="125895" y="163008"/>
                  </a:lnTo>
                  <a:lnTo>
                    <a:pt x="139933" y="100006"/>
                  </a:lnTo>
                  <a:lnTo>
                    <a:pt x="157091" y="37475"/>
                  </a:lnTo>
                  <a:lnTo>
                    <a:pt x="1750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69170" y="3272784"/>
              <a:ext cx="2295214" cy="252684"/>
            </a:xfrm>
            <a:custGeom>
              <a:avLst/>
              <a:gdLst/>
              <a:ahLst/>
              <a:cxnLst/>
              <a:rect l="0" t="0" r="0" b="0"/>
              <a:pathLst>
                <a:path w="2295214" h="252684">
                  <a:moveTo>
                    <a:pt x="0" y="10527"/>
                  </a:moveTo>
                  <a:lnTo>
                    <a:pt x="55170" y="2194"/>
                  </a:lnTo>
                  <a:lnTo>
                    <a:pt x="110323" y="649"/>
                  </a:lnTo>
                  <a:lnTo>
                    <a:pt x="170881" y="127"/>
                  </a:lnTo>
                  <a:lnTo>
                    <a:pt x="219347" y="37"/>
                  </a:lnTo>
                  <a:lnTo>
                    <a:pt x="270752" y="10"/>
                  </a:lnTo>
                  <a:lnTo>
                    <a:pt x="323029" y="3"/>
                  </a:lnTo>
                  <a:lnTo>
                    <a:pt x="381151" y="0"/>
                  </a:lnTo>
                  <a:lnTo>
                    <a:pt x="425204" y="3119"/>
                  </a:lnTo>
                  <a:lnTo>
                    <a:pt x="470909" y="7235"/>
                  </a:lnTo>
                  <a:lnTo>
                    <a:pt x="514620" y="9064"/>
                  </a:lnTo>
                  <a:lnTo>
                    <a:pt x="560563" y="12997"/>
                  </a:lnTo>
                  <a:lnTo>
                    <a:pt x="608278" y="17474"/>
                  </a:lnTo>
                  <a:lnTo>
                    <a:pt x="656781" y="19464"/>
                  </a:lnTo>
                  <a:lnTo>
                    <a:pt x="705634" y="23468"/>
                  </a:lnTo>
                  <a:lnTo>
                    <a:pt x="755812" y="29147"/>
                  </a:lnTo>
                  <a:lnTo>
                    <a:pt x="809309" y="35571"/>
                  </a:lnTo>
                  <a:lnTo>
                    <a:pt x="864281" y="39205"/>
                  </a:lnTo>
                  <a:lnTo>
                    <a:pt x="919908" y="41991"/>
                  </a:lnTo>
                  <a:lnTo>
                    <a:pt x="975827" y="47128"/>
                  </a:lnTo>
                  <a:lnTo>
                    <a:pt x="1034995" y="53311"/>
                  </a:lnTo>
                  <a:lnTo>
                    <a:pt x="1095217" y="59958"/>
                  </a:lnTo>
                  <a:lnTo>
                    <a:pt x="1153178" y="66812"/>
                  </a:lnTo>
                  <a:lnTo>
                    <a:pt x="1213254" y="73757"/>
                  </a:lnTo>
                  <a:lnTo>
                    <a:pt x="1275049" y="80744"/>
                  </a:lnTo>
                  <a:lnTo>
                    <a:pt x="1337608" y="87748"/>
                  </a:lnTo>
                  <a:lnTo>
                    <a:pt x="1400508" y="94761"/>
                  </a:lnTo>
                  <a:lnTo>
                    <a:pt x="1463558" y="101777"/>
                  </a:lnTo>
                  <a:lnTo>
                    <a:pt x="1526675" y="108795"/>
                  </a:lnTo>
                  <a:lnTo>
                    <a:pt x="1589823" y="115813"/>
                  </a:lnTo>
                  <a:lnTo>
                    <a:pt x="1621402" y="119322"/>
                  </a:lnTo>
                  <a:lnTo>
                    <a:pt x="1654153" y="124002"/>
                  </a:lnTo>
                  <a:lnTo>
                    <a:pt x="1687685" y="129461"/>
                  </a:lnTo>
                  <a:lnTo>
                    <a:pt x="1721738" y="135440"/>
                  </a:lnTo>
                  <a:lnTo>
                    <a:pt x="1754969" y="140596"/>
                  </a:lnTo>
                  <a:lnTo>
                    <a:pt x="1787652" y="145203"/>
                  </a:lnTo>
                  <a:lnTo>
                    <a:pt x="1850871" y="154611"/>
                  </a:lnTo>
                  <a:lnTo>
                    <a:pt x="1910164" y="166592"/>
                  </a:lnTo>
                  <a:lnTo>
                    <a:pt x="1970832" y="176596"/>
                  </a:lnTo>
                  <a:lnTo>
                    <a:pt x="2030551" y="186111"/>
                  </a:lnTo>
                  <a:lnTo>
                    <a:pt x="2084388" y="198139"/>
                  </a:lnTo>
                  <a:lnTo>
                    <a:pt x="2135612" y="211283"/>
                  </a:lnTo>
                  <a:lnTo>
                    <a:pt x="2183335" y="223755"/>
                  </a:lnTo>
                  <a:lnTo>
                    <a:pt x="2240747" y="237353"/>
                  </a:lnTo>
                  <a:lnTo>
                    <a:pt x="2295213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90227" y="3041156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0" y="31586"/>
                  </a:moveTo>
                  <a:lnTo>
                    <a:pt x="54145" y="31586"/>
                  </a:lnTo>
                  <a:lnTo>
                    <a:pt x="109091" y="25997"/>
                  </a:lnTo>
                  <a:lnTo>
                    <a:pt x="156586" y="22520"/>
                  </a:lnTo>
                  <a:lnTo>
                    <a:pt x="207703" y="15901"/>
                  </a:lnTo>
                  <a:lnTo>
                    <a:pt x="259893" y="12120"/>
                  </a:lnTo>
                  <a:lnTo>
                    <a:pt x="321525" y="3607"/>
                  </a:lnTo>
                  <a:lnTo>
                    <a:pt x="375640" y="712"/>
                  </a:lnTo>
                  <a:lnTo>
                    <a:pt x="4106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2465" y="3462296"/>
              <a:ext cx="21059" cy="84229"/>
            </a:xfrm>
            <a:custGeom>
              <a:avLst/>
              <a:gdLst/>
              <a:ahLst/>
              <a:cxnLst/>
              <a:rect l="0" t="0" r="0" b="0"/>
              <a:pathLst>
                <a:path w="21059" h="84229">
                  <a:moveTo>
                    <a:pt x="21058" y="84228"/>
                  </a:moveTo>
                  <a:lnTo>
                    <a:pt x="4269" y="25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6030" y="3384398"/>
              <a:ext cx="446239" cy="516389"/>
            </a:xfrm>
            <a:custGeom>
              <a:avLst/>
              <a:gdLst/>
              <a:ahLst/>
              <a:cxnLst/>
              <a:rect l="0" t="0" r="0" b="0"/>
              <a:pathLst>
                <a:path w="446239" h="516389">
                  <a:moveTo>
                    <a:pt x="112208" y="67369"/>
                  </a:moveTo>
                  <a:lnTo>
                    <a:pt x="64769" y="96678"/>
                  </a:lnTo>
                  <a:lnTo>
                    <a:pt x="36930" y="128046"/>
                  </a:lnTo>
                  <a:lnTo>
                    <a:pt x="12893" y="186633"/>
                  </a:lnTo>
                  <a:lnTo>
                    <a:pt x="0" y="243786"/>
                  </a:lnTo>
                  <a:lnTo>
                    <a:pt x="582" y="301355"/>
                  </a:lnTo>
                  <a:lnTo>
                    <a:pt x="8163" y="353508"/>
                  </a:lnTo>
                  <a:lnTo>
                    <a:pt x="24058" y="397426"/>
                  </a:lnTo>
                  <a:lnTo>
                    <a:pt x="63728" y="459098"/>
                  </a:lnTo>
                  <a:lnTo>
                    <a:pt x="92384" y="493703"/>
                  </a:lnTo>
                  <a:lnTo>
                    <a:pt x="112756" y="507585"/>
                  </a:lnTo>
                  <a:lnTo>
                    <a:pt x="149545" y="516388"/>
                  </a:lnTo>
                  <a:lnTo>
                    <a:pt x="195670" y="513407"/>
                  </a:lnTo>
                  <a:lnTo>
                    <a:pt x="254083" y="493514"/>
                  </a:lnTo>
                  <a:lnTo>
                    <a:pt x="305932" y="460168"/>
                  </a:lnTo>
                  <a:lnTo>
                    <a:pt x="357708" y="400562"/>
                  </a:lnTo>
                  <a:lnTo>
                    <a:pt x="392946" y="345560"/>
                  </a:lnTo>
                  <a:lnTo>
                    <a:pt x="419726" y="289054"/>
                  </a:lnTo>
                  <a:lnTo>
                    <a:pt x="431376" y="264162"/>
                  </a:lnTo>
                  <a:lnTo>
                    <a:pt x="443342" y="210686"/>
                  </a:lnTo>
                  <a:lnTo>
                    <a:pt x="446238" y="153897"/>
                  </a:lnTo>
                  <a:lnTo>
                    <a:pt x="439037" y="112115"/>
                  </a:lnTo>
                  <a:lnTo>
                    <a:pt x="422605" y="72959"/>
                  </a:lnTo>
                  <a:lnTo>
                    <a:pt x="409650" y="53866"/>
                  </a:lnTo>
                  <a:lnTo>
                    <a:pt x="378023" y="29963"/>
                  </a:lnTo>
                  <a:lnTo>
                    <a:pt x="319349" y="9331"/>
                  </a:lnTo>
                  <a:lnTo>
                    <a:pt x="282767" y="0"/>
                  </a:lnTo>
                  <a:lnTo>
                    <a:pt x="222709" y="9004"/>
                  </a:lnTo>
                  <a:lnTo>
                    <a:pt x="163108" y="23171"/>
                  </a:lnTo>
                  <a:lnTo>
                    <a:pt x="122736" y="46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00963" y="2104120"/>
              <a:ext cx="73700" cy="715939"/>
            </a:xfrm>
            <a:custGeom>
              <a:avLst/>
              <a:gdLst/>
              <a:ahLst/>
              <a:cxnLst/>
              <a:rect l="0" t="0" r="0" b="0"/>
              <a:pathLst>
                <a:path w="73700" h="715939">
                  <a:moveTo>
                    <a:pt x="73699" y="0"/>
                  </a:moveTo>
                  <a:lnTo>
                    <a:pt x="65366" y="48931"/>
                  </a:lnTo>
                  <a:lnTo>
                    <a:pt x="60702" y="96776"/>
                  </a:lnTo>
                  <a:lnTo>
                    <a:pt x="55031" y="151117"/>
                  </a:lnTo>
                  <a:lnTo>
                    <a:pt x="53704" y="192335"/>
                  </a:lnTo>
                  <a:lnTo>
                    <a:pt x="53114" y="237950"/>
                  </a:lnTo>
                  <a:lnTo>
                    <a:pt x="47193" y="287313"/>
                  </a:lnTo>
                  <a:lnTo>
                    <a:pt x="43619" y="346522"/>
                  </a:lnTo>
                  <a:lnTo>
                    <a:pt x="35175" y="409780"/>
                  </a:lnTo>
                  <a:lnTo>
                    <a:pt x="31479" y="466127"/>
                  </a:lnTo>
                  <a:lnTo>
                    <a:pt x="24665" y="526106"/>
                  </a:lnTo>
                  <a:lnTo>
                    <a:pt x="20956" y="579103"/>
                  </a:lnTo>
                  <a:lnTo>
                    <a:pt x="9815" y="632757"/>
                  </a:lnTo>
                  <a:lnTo>
                    <a:pt x="1939" y="688068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5678" y="2820058"/>
              <a:ext cx="418397" cy="421141"/>
            </a:xfrm>
            <a:custGeom>
              <a:avLst/>
              <a:gdLst/>
              <a:ahLst/>
              <a:cxnLst/>
              <a:rect l="0" t="0" r="0" b="0"/>
              <a:pathLst>
                <a:path w="418397" h="421141">
                  <a:moveTo>
                    <a:pt x="0" y="0"/>
                  </a:moveTo>
                  <a:lnTo>
                    <a:pt x="58617" y="0"/>
                  </a:lnTo>
                  <a:lnTo>
                    <a:pt x="120026" y="0"/>
                  </a:lnTo>
                  <a:lnTo>
                    <a:pt x="175310" y="3119"/>
                  </a:lnTo>
                  <a:lnTo>
                    <a:pt x="231551" y="14654"/>
                  </a:lnTo>
                  <a:lnTo>
                    <a:pt x="284514" y="28197"/>
                  </a:lnTo>
                  <a:lnTo>
                    <a:pt x="342636" y="45257"/>
                  </a:lnTo>
                  <a:lnTo>
                    <a:pt x="388605" y="70811"/>
                  </a:lnTo>
                  <a:lnTo>
                    <a:pt x="415269" y="97020"/>
                  </a:lnTo>
                  <a:lnTo>
                    <a:pt x="418396" y="106793"/>
                  </a:lnTo>
                  <a:lnTo>
                    <a:pt x="415631" y="127012"/>
                  </a:lnTo>
                  <a:lnTo>
                    <a:pt x="376914" y="182192"/>
                  </a:lnTo>
                  <a:lnTo>
                    <a:pt x="327122" y="240588"/>
                  </a:lnTo>
                  <a:lnTo>
                    <a:pt x="269679" y="284280"/>
                  </a:lnTo>
                  <a:lnTo>
                    <a:pt x="208034" y="339827"/>
                  </a:lnTo>
                  <a:lnTo>
                    <a:pt x="158629" y="397219"/>
                  </a:lnTo>
                  <a:lnTo>
                    <a:pt x="145371" y="410508"/>
                  </a:lnTo>
                  <a:lnTo>
                    <a:pt x="1263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06206" y="2830586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0" y="0"/>
                  </a:moveTo>
                  <a:lnTo>
                    <a:pt x="11453" y="48931"/>
                  </a:lnTo>
                  <a:lnTo>
                    <a:pt x="24750" y="102472"/>
                  </a:lnTo>
                  <a:lnTo>
                    <a:pt x="47046" y="163655"/>
                  </a:lnTo>
                  <a:lnTo>
                    <a:pt x="73981" y="222707"/>
                  </a:lnTo>
                  <a:lnTo>
                    <a:pt x="102766" y="275122"/>
                  </a:lnTo>
                  <a:lnTo>
                    <a:pt x="142865" y="335476"/>
                  </a:lnTo>
                  <a:lnTo>
                    <a:pt x="16845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11450" y="3422025"/>
              <a:ext cx="400060" cy="450883"/>
            </a:xfrm>
            <a:custGeom>
              <a:avLst/>
              <a:gdLst/>
              <a:ahLst/>
              <a:cxnLst/>
              <a:rect l="0" t="0" r="0" b="0"/>
              <a:pathLst>
                <a:path w="400060" h="450883">
                  <a:moveTo>
                    <a:pt x="157927" y="40271"/>
                  </a:moveTo>
                  <a:lnTo>
                    <a:pt x="183144" y="17394"/>
                  </a:lnTo>
                  <a:lnTo>
                    <a:pt x="201890" y="7487"/>
                  </a:lnTo>
                  <a:lnTo>
                    <a:pt x="258162" y="0"/>
                  </a:lnTo>
                  <a:lnTo>
                    <a:pt x="301360" y="1043"/>
                  </a:lnTo>
                  <a:lnTo>
                    <a:pt x="354759" y="18051"/>
                  </a:lnTo>
                  <a:lnTo>
                    <a:pt x="376430" y="26886"/>
                  </a:lnTo>
                  <a:lnTo>
                    <a:pt x="393860" y="38611"/>
                  </a:lnTo>
                  <a:lnTo>
                    <a:pt x="398274" y="46184"/>
                  </a:lnTo>
                  <a:lnTo>
                    <a:pt x="400059" y="63956"/>
                  </a:lnTo>
                  <a:lnTo>
                    <a:pt x="395387" y="71269"/>
                  </a:lnTo>
                  <a:lnTo>
                    <a:pt x="377719" y="82514"/>
                  </a:lnTo>
                  <a:lnTo>
                    <a:pt x="319843" y="99265"/>
                  </a:lnTo>
                  <a:lnTo>
                    <a:pt x="270503" y="109093"/>
                  </a:lnTo>
                  <a:lnTo>
                    <a:pt x="211317" y="113007"/>
                  </a:lnTo>
                  <a:lnTo>
                    <a:pt x="191015" y="114712"/>
                  </a:lnTo>
                  <a:lnTo>
                    <a:pt x="190514" y="116805"/>
                  </a:lnTo>
                  <a:lnTo>
                    <a:pt x="199317" y="122249"/>
                  </a:lnTo>
                  <a:lnTo>
                    <a:pt x="261950" y="150563"/>
                  </a:lnTo>
                  <a:lnTo>
                    <a:pt x="319011" y="184357"/>
                  </a:lnTo>
                  <a:lnTo>
                    <a:pt x="342786" y="210865"/>
                  </a:lnTo>
                  <a:lnTo>
                    <a:pt x="348101" y="233854"/>
                  </a:lnTo>
                  <a:lnTo>
                    <a:pt x="345395" y="258499"/>
                  </a:lnTo>
                  <a:lnTo>
                    <a:pt x="336392" y="281150"/>
                  </a:lnTo>
                  <a:lnTo>
                    <a:pt x="306992" y="313634"/>
                  </a:lnTo>
                  <a:lnTo>
                    <a:pt x="247891" y="353430"/>
                  </a:lnTo>
                  <a:lnTo>
                    <a:pt x="193171" y="382605"/>
                  </a:lnTo>
                  <a:lnTo>
                    <a:pt x="145363" y="404136"/>
                  </a:lnTo>
                  <a:lnTo>
                    <a:pt x="82396" y="427481"/>
                  </a:lnTo>
                  <a:lnTo>
                    <a:pt x="22341" y="445047"/>
                  </a:lnTo>
                  <a:lnTo>
                    <a:pt x="0" y="450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537792" y="2829482"/>
            <a:ext cx="289103" cy="235192"/>
            <a:chOff x="5537792" y="2829482"/>
            <a:chExt cx="289103" cy="235192"/>
          </a:xfrm>
        </p:grpSpPr>
        <p:sp>
          <p:nvSpPr>
            <p:cNvPr id="34" name="Freeform 33"/>
            <p:cNvSpPr/>
            <p:nvPr/>
          </p:nvSpPr>
          <p:spPr>
            <a:xfrm>
              <a:off x="5537792" y="293587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31586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16243" y="2829482"/>
              <a:ext cx="210652" cy="235192"/>
            </a:xfrm>
            <a:custGeom>
              <a:avLst/>
              <a:gdLst/>
              <a:ahLst/>
              <a:cxnLst/>
              <a:rect l="0" t="0" r="0" b="0"/>
              <a:pathLst>
                <a:path w="210652" h="235192">
                  <a:moveTo>
                    <a:pt x="16305" y="1104"/>
                  </a:moveTo>
                  <a:lnTo>
                    <a:pt x="7240" y="59721"/>
                  </a:lnTo>
                  <a:lnTo>
                    <a:pt x="0" y="98471"/>
                  </a:lnTo>
                  <a:lnTo>
                    <a:pt x="756" y="97600"/>
                  </a:lnTo>
                  <a:lnTo>
                    <a:pt x="19909" y="43717"/>
                  </a:lnTo>
                  <a:lnTo>
                    <a:pt x="39504" y="1203"/>
                  </a:lnTo>
                  <a:lnTo>
                    <a:pt x="42300" y="0"/>
                  </a:lnTo>
                  <a:lnTo>
                    <a:pt x="45406" y="14262"/>
                  </a:lnTo>
                  <a:lnTo>
                    <a:pt x="36111" y="76074"/>
                  </a:lnTo>
                  <a:lnTo>
                    <a:pt x="23077" y="131207"/>
                  </a:lnTo>
                  <a:lnTo>
                    <a:pt x="7133" y="167555"/>
                  </a:lnTo>
                  <a:lnTo>
                    <a:pt x="4342" y="171733"/>
                  </a:lnTo>
                  <a:lnTo>
                    <a:pt x="3650" y="171009"/>
                  </a:lnTo>
                  <a:lnTo>
                    <a:pt x="4359" y="167016"/>
                  </a:lnTo>
                  <a:lnTo>
                    <a:pt x="41611" y="106794"/>
                  </a:lnTo>
                  <a:lnTo>
                    <a:pt x="63318" y="84152"/>
                  </a:lnTo>
                  <a:lnTo>
                    <a:pt x="111707" y="61535"/>
                  </a:lnTo>
                  <a:lnTo>
                    <a:pt x="117341" y="62448"/>
                  </a:lnTo>
                  <a:lnTo>
                    <a:pt x="119927" y="66567"/>
                  </a:lnTo>
                  <a:lnTo>
                    <a:pt x="119681" y="80502"/>
                  </a:lnTo>
                  <a:lnTo>
                    <a:pt x="115673" y="98393"/>
                  </a:lnTo>
                  <a:lnTo>
                    <a:pt x="101250" y="122607"/>
                  </a:lnTo>
                  <a:lnTo>
                    <a:pt x="59426" y="168313"/>
                  </a:lnTo>
                  <a:lnTo>
                    <a:pt x="121262" y="116592"/>
                  </a:lnTo>
                  <a:lnTo>
                    <a:pt x="128390" y="109681"/>
                  </a:lnTo>
                  <a:lnTo>
                    <a:pt x="130803" y="109754"/>
                  </a:lnTo>
                  <a:lnTo>
                    <a:pt x="127245" y="122313"/>
                  </a:lnTo>
                  <a:lnTo>
                    <a:pt x="78124" y="180562"/>
                  </a:lnTo>
                  <a:lnTo>
                    <a:pt x="44331" y="219957"/>
                  </a:lnTo>
                  <a:lnTo>
                    <a:pt x="25252" y="232123"/>
                  </a:lnTo>
                  <a:lnTo>
                    <a:pt x="23439" y="234665"/>
                  </a:lnTo>
                  <a:lnTo>
                    <a:pt x="26911" y="235191"/>
                  </a:lnTo>
                  <a:lnTo>
                    <a:pt x="33904" y="234370"/>
                  </a:lnTo>
                  <a:lnTo>
                    <a:pt x="47914" y="227220"/>
                  </a:lnTo>
                  <a:lnTo>
                    <a:pt x="102614" y="183275"/>
                  </a:lnTo>
                  <a:lnTo>
                    <a:pt x="156569" y="148461"/>
                  </a:lnTo>
                  <a:lnTo>
                    <a:pt x="204409" y="126008"/>
                  </a:lnTo>
                  <a:lnTo>
                    <a:pt x="209558" y="125317"/>
                  </a:lnTo>
                  <a:lnTo>
                    <a:pt x="210651" y="127197"/>
                  </a:lnTo>
                  <a:lnTo>
                    <a:pt x="209040" y="130790"/>
                  </a:lnTo>
                  <a:lnTo>
                    <a:pt x="181238" y="160602"/>
                  </a:lnTo>
                  <a:lnTo>
                    <a:pt x="119189" y="211561"/>
                  </a:lnTo>
                  <a:lnTo>
                    <a:pt x="101806" y="222152"/>
                  </a:lnTo>
                  <a:lnTo>
                    <a:pt x="95532" y="223339"/>
                  </a:lnTo>
                  <a:lnTo>
                    <a:pt x="79476" y="222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5400921" y="444584"/>
            <a:ext cx="488895" cy="540040"/>
          </a:xfrm>
          <a:custGeom>
            <a:avLst/>
            <a:gdLst/>
            <a:ahLst/>
            <a:cxnLst/>
            <a:rect l="0" t="0" r="0" b="0"/>
            <a:pathLst>
              <a:path w="488895" h="540040">
                <a:moveTo>
                  <a:pt x="0" y="259246"/>
                </a:moveTo>
                <a:lnTo>
                  <a:pt x="0" y="314416"/>
                </a:lnTo>
                <a:lnTo>
                  <a:pt x="6240" y="372689"/>
                </a:lnTo>
                <a:lnTo>
                  <a:pt x="23720" y="433602"/>
                </a:lnTo>
                <a:lnTo>
                  <a:pt x="46023" y="474034"/>
                </a:lnTo>
                <a:lnTo>
                  <a:pt x="80447" y="510060"/>
                </a:lnTo>
                <a:lnTo>
                  <a:pt x="125872" y="531783"/>
                </a:lnTo>
                <a:lnTo>
                  <a:pt x="176376" y="540039"/>
                </a:lnTo>
                <a:lnTo>
                  <a:pt x="228385" y="536896"/>
                </a:lnTo>
                <a:lnTo>
                  <a:pt x="283889" y="523014"/>
                </a:lnTo>
                <a:lnTo>
                  <a:pt x="339393" y="492022"/>
                </a:lnTo>
                <a:lnTo>
                  <a:pt x="396103" y="441807"/>
                </a:lnTo>
                <a:lnTo>
                  <a:pt x="423387" y="412507"/>
                </a:lnTo>
                <a:lnTo>
                  <a:pt x="460780" y="351534"/>
                </a:lnTo>
                <a:lnTo>
                  <a:pt x="480476" y="293799"/>
                </a:lnTo>
                <a:lnTo>
                  <a:pt x="488894" y="257786"/>
                </a:lnTo>
                <a:lnTo>
                  <a:pt x="485563" y="194400"/>
                </a:lnTo>
                <a:lnTo>
                  <a:pt x="482528" y="161405"/>
                </a:lnTo>
                <a:lnTo>
                  <a:pt x="466496" y="116522"/>
                </a:lnTo>
                <a:lnTo>
                  <a:pt x="430229" y="62554"/>
                </a:lnTo>
                <a:lnTo>
                  <a:pt x="409972" y="41976"/>
                </a:lnTo>
                <a:lnTo>
                  <a:pt x="352296" y="9420"/>
                </a:lnTo>
                <a:lnTo>
                  <a:pt x="306115" y="0"/>
                </a:lnTo>
                <a:lnTo>
                  <a:pt x="254920" y="5222"/>
                </a:lnTo>
                <a:lnTo>
                  <a:pt x="204773" y="20639"/>
                </a:lnTo>
                <a:lnTo>
                  <a:pt x="150414" y="40278"/>
                </a:lnTo>
                <a:lnTo>
                  <a:pt x="114286" y="63828"/>
                </a:lnTo>
                <a:lnTo>
                  <a:pt x="77470" y="103545"/>
                </a:lnTo>
                <a:lnTo>
                  <a:pt x="45269" y="162587"/>
                </a:lnTo>
                <a:lnTo>
                  <a:pt x="21058" y="2171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769211" y="2083063"/>
            <a:ext cx="1600333" cy="3148022"/>
            <a:chOff x="4769211" y="2083063"/>
            <a:chExt cx="1600333" cy="3148022"/>
          </a:xfrm>
        </p:grpSpPr>
        <p:sp>
          <p:nvSpPr>
            <p:cNvPr id="38" name="Freeform 37"/>
            <p:cNvSpPr/>
            <p:nvPr/>
          </p:nvSpPr>
          <p:spPr>
            <a:xfrm>
              <a:off x="5306798" y="3873713"/>
              <a:ext cx="513875" cy="700874"/>
            </a:xfrm>
            <a:custGeom>
              <a:avLst/>
              <a:gdLst/>
              <a:ahLst/>
              <a:cxnLst/>
              <a:rect l="0" t="0" r="0" b="0"/>
              <a:pathLst>
                <a:path w="513875" h="700874">
                  <a:moveTo>
                    <a:pt x="188880" y="20252"/>
                  </a:moveTo>
                  <a:lnTo>
                    <a:pt x="126432" y="79580"/>
                  </a:lnTo>
                  <a:lnTo>
                    <a:pt x="97457" y="106461"/>
                  </a:lnTo>
                  <a:lnTo>
                    <a:pt x="52302" y="167824"/>
                  </a:lnTo>
                  <a:lnTo>
                    <a:pt x="29580" y="209798"/>
                  </a:lnTo>
                  <a:lnTo>
                    <a:pt x="10177" y="270745"/>
                  </a:lnTo>
                  <a:lnTo>
                    <a:pt x="2570" y="306991"/>
                  </a:lnTo>
                  <a:lnTo>
                    <a:pt x="0" y="361161"/>
                  </a:lnTo>
                  <a:lnTo>
                    <a:pt x="7897" y="420431"/>
                  </a:lnTo>
                  <a:lnTo>
                    <a:pt x="18532" y="480674"/>
                  </a:lnTo>
                  <a:lnTo>
                    <a:pt x="42494" y="541611"/>
                  </a:lnTo>
                  <a:lnTo>
                    <a:pt x="76709" y="597482"/>
                  </a:lnTo>
                  <a:lnTo>
                    <a:pt x="132733" y="658772"/>
                  </a:lnTo>
                  <a:lnTo>
                    <a:pt x="183907" y="692011"/>
                  </a:lnTo>
                  <a:lnTo>
                    <a:pt x="228351" y="700873"/>
                  </a:lnTo>
                  <a:lnTo>
                    <a:pt x="274795" y="697909"/>
                  </a:lnTo>
                  <a:lnTo>
                    <a:pt x="318191" y="684033"/>
                  </a:lnTo>
                  <a:lnTo>
                    <a:pt x="349507" y="665104"/>
                  </a:lnTo>
                  <a:lnTo>
                    <a:pt x="405019" y="614120"/>
                  </a:lnTo>
                  <a:lnTo>
                    <a:pt x="420642" y="596538"/>
                  </a:lnTo>
                  <a:lnTo>
                    <a:pt x="460023" y="533790"/>
                  </a:lnTo>
                  <a:lnTo>
                    <a:pt x="483450" y="472770"/>
                  </a:lnTo>
                  <a:lnTo>
                    <a:pt x="497671" y="419643"/>
                  </a:lnTo>
                  <a:lnTo>
                    <a:pt x="510575" y="366126"/>
                  </a:lnTo>
                  <a:lnTo>
                    <a:pt x="513874" y="312636"/>
                  </a:lnTo>
                  <a:lnTo>
                    <a:pt x="513682" y="260392"/>
                  </a:lnTo>
                  <a:lnTo>
                    <a:pt x="503729" y="197105"/>
                  </a:lnTo>
                  <a:lnTo>
                    <a:pt x="494929" y="164364"/>
                  </a:lnTo>
                  <a:lnTo>
                    <a:pt x="463804" y="108336"/>
                  </a:lnTo>
                  <a:lnTo>
                    <a:pt x="434779" y="68716"/>
                  </a:lnTo>
                  <a:lnTo>
                    <a:pt x="379695" y="31154"/>
                  </a:lnTo>
                  <a:lnTo>
                    <a:pt x="344074" y="12953"/>
                  </a:lnTo>
                  <a:lnTo>
                    <a:pt x="303884" y="3271"/>
                  </a:lnTo>
                  <a:lnTo>
                    <a:pt x="248381" y="0"/>
                  </a:lnTo>
                  <a:lnTo>
                    <a:pt x="189783" y="10753"/>
                  </a:lnTo>
                  <a:lnTo>
                    <a:pt x="136356" y="28576"/>
                  </a:lnTo>
                  <a:lnTo>
                    <a:pt x="94123" y="51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69211" y="4559408"/>
              <a:ext cx="1600333" cy="113666"/>
            </a:xfrm>
            <a:custGeom>
              <a:avLst/>
              <a:gdLst/>
              <a:ahLst/>
              <a:cxnLst/>
              <a:rect l="0" t="0" r="0" b="0"/>
              <a:pathLst>
                <a:path w="1600333" h="113666">
                  <a:moveTo>
                    <a:pt x="0" y="113665"/>
                  </a:moveTo>
                  <a:lnTo>
                    <a:pt x="53028" y="89946"/>
                  </a:lnTo>
                  <a:lnTo>
                    <a:pt x="111644" y="75228"/>
                  </a:lnTo>
                  <a:lnTo>
                    <a:pt x="163451" y="64582"/>
                  </a:lnTo>
                  <a:lnTo>
                    <a:pt x="220396" y="55188"/>
                  </a:lnTo>
                  <a:lnTo>
                    <a:pt x="279625" y="48302"/>
                  </a:lnTo>
                  <a:lnTo>
                    <a:pt x="331055" y="41613"/>
                  </a:lnTo>
                  <a:lnTo>
                    <a:pt x="386275" y="33055"/>
                  </a:lnTo>
                  <a:lnTo>
                    <a:pt x="445362" y="27032"/>
                  </a:lnTo>
                  <a:lnTo>
                    <a:pt x="507423" y="20514"/>
                  </a:lnTo>
                  <a:lnTo>
                    <a:pt x="556150" y="13795"/>
                  </a:lnTo>
                  <a:lnTo>
                    <a:pt x="617781" y="9450"/>
                  </a:lnTo>
                  <a:lnTo>
                    <a:pt x="667878" y="8698"/>
                  </a:lnTo>
                  <a:lnTo>
                    <a:pt x="719765" y="8474"/>
                  </a:lnTo>
                  <a:lnTo>
                    <a:pt x="772184" y="7239"/>
                  </a:lnTo>
                  <a:lnTo>
                    <a:pt x="824761" y="1153"/>
                  </a:lnTo>
                  <a:lnTo>
                    <a:pt x="876214" y="0"/>
                  </a:lnTo>
                  <a:lnTo>
                    <a:pt x="939233" y="6378"/>
                  </a:lnTo>
                  <a:lnTo>
                    <a:pt x="990330" y="7787"/>
                  </a:lnTo>
                  <a:lnTo>
                    <a:pt x="1042515" y="11325"/>
                  </a:lnTo>
                  <a:lnTo>
                    <a:pt x="1095021" y="16662"/>
                  </a:lnTo>
                  <a:lnTo>
                    <a:pt x="1144504" y="21363"/>
                  </a:lnTo>
                  <a:lnTo>
                    <a:pt x="1191921" y="27045"/>
                  </a:lnTo>
                  <a:lnTo>
                    <a:pt x="1254756" y="28965"/>
                  </a:lnTo>
                  <a:lnTo>
                    <a:pt x="1311058" y="30514"/>
                  </a:lnTo>
                  <a:lnTo>
                    <a:pt x="1373636" y="38490"/>
                  </a:lnTo>
                  <a:lnTo>
                    <a:pt x="1423752" y="48080"/>
                  </a:lnTo>
                  <a:lnTo>
                    <a:pt x="1475483" y="56668"/>
                  </a:lnTo>
                  <a:lnTo>
                    <a:pt x="1536070" y="60162"/>
                  </a:lnTo>
                  <a:lnTo>
                    <a:pt x="1572713" y="60768"/>
                  </a:lnTo>
                  <a:lnTo>
                    <a:pt x="1600332" y="61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63968" y="4430918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0" y="0"/>
                  </a:moveTo>
                  <a:lnTo>
                    <a:pt x="48931" y="0"/>
                  </a:lnTo>
                  <a:lnTo>
                    <a:pt x="108061" y="0"/>
                  </a:lnTo>
                  <a:lnTo>
                    <a:pt x="156280" y="0"/>
                  </a:lnTo>
                  <a:lnTo>
                    <a:pt x="217740" y="0"/>
                  </a:lnTo>
                  <a:lnTo>
                    <a:pt x="278754" y="3119"/>
                  </a:lnTo>
                  <a:lnTo>
                    <a:pt x="299366" y="8405"/>
                  </a:lnTo>
                  <a:lnTo>
                    <a:pt x="31585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85150" y="4631966"/>
              <a:ext cx="355887" cy="377852"/>
            </a:xfrm>
            <a:custGeom>
              <a:avLst/>
              <a:gdLst/>
              <a:ahLst/>
              <a:cxnLst/>
              <a:rect l="0" t="0" r="0" b="0"/>
              <a:pathLst>
                <a:path w="355887" h="377852">
                  <a:moveTo>
                    <a:pt x="42113" y="93750"/>
                  </a:moveTo>
                  <a:lnTo>
                    <a:pt x="51689" y="69703"/>
                  </a:lnTo>
                  <a:lnTo>
                    <a:pt x="81517" y="34156"/>
                  </a:lnTo>
                  <a:lnTo>
                    <a:pt x="113190" y="18641"/>
                  </a:lnTo>
                  <a:lnTo>
                    <a:pt x="173050" y="4088"/>
                  </a:lnTo>
                  <a:lnTo>
                    <a:pt x="234267" y="0"/>
                  </a:lnTo>
                  <a:lnTo>
                    <a:pt x="296749" y="4781"/>
                  </a:lnTo>
                  <a:lnTo>
                    <a:pt x="319451" y="13654"/>
                  </a:lnTo>
                  <a:lnTo>
                    <a:pt x="353090" y="38414"/>
                  </a:lnTo>
                  <a:lnTo>
                    <a:pt x="355886" y="45161"/>
                  </a:lnTo>
                  <a:lnTo>
                    <a:pt x="355410" y="51999"/>
                  </a:lnTo>
                  <a:lnTo>
                    <a:pt x="348643" y="65836"/>
                  </a:lnTo>
                  <a:lnTo>
                    <a:pt x="330509" y="86778"/>
                  </a:lnTo>
                  <a:lnTo>
                    <a:pt x="277836" y="121832"/>
                  </a:lnTo>
                  <a:lnTo>
                    <a:pt x="216794" y="148733"/>
                  </a:lnTo>
                  <a:lnTo>
                    <a:pt x="161583" y="166526"/>
                  </a:lnTo>
                  <a:lnTo>
                    <a:pt x="116535" y="181305"/>
                  </a:lnTo>
                  <a:lnTo>
                    <a:pt x="113955" y="184875"/>
                  </a:lnTo>
                  <a:lnTo>
                    <a:pt x="116914" y="188425"/>
                  </a:lnTo>
                  <a:lnTo>
                    <a:pt x="146555" y="199010"/>
                  </a:lnTo>
                  <a:lnTo>
                    <a:pt x="203384" y="218657"/>
                  </a:lnTo>
                  <a:lnTo>
                    <a:pt x="257330" y="246238"/>
                  </a:lnTo>
                  <a:lnTo>
                    <a:pt x="300580" y="288873"/>
                  </a:lnTo>
                  <a:lnTo>
                    <a:pt x="316918" y="316510"/>
                  </a:lnTo>
                  <a:lnTo>
                    <a:pt x="317733" y="325315"/>
                  </a:lnTo>
                  <a:lnTo>
                    <a:pt x="312400" y="341337"/>
                  </a:lnTo>
                  <a:lnTo>
                    <a:pt x="295992" y="356257"/>
                  </a:lnTo>
                  <a:lnTo>
                    <a:pt x="285065" y="363511"/>
                  </a:lnTo>
                  <a:lnTo>
                    <a:pt x="241741" y="373721"/>
                  </a:lnTo>
                  <a:lnTo>
                    <a:pt x="183105" y="377170"/>
                  </a:lnTo>
                  <a:lnTo>
                    <a:pt x="123343" y="377851"/>
                  </a:lnTo>
                  <a:lnTo>
                    <a:pt x="66737" y="372397"/>
                  </a:lnTo>
                  <a:lnTo>
                    <a:pt x="12023" y="359804"/>
                  </a:lnTo>
                  <a:lnTo>
                    <a:pt x="0" y="356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58932" y="2083063"/>
              <a:ext cx="343687" cy="2495255"/>
            </a:xfrm>
            <a:custGeom>
              <a:avLst/>
              <a:gdLst/>
              <a:ahLst/>
              <a:cxnLst/>
              <a:rect l="0" t="0" r="0" b="0"/>
              <a:pathLst>
                <a:path w="343687" h="2495255">
                  <a:moveTo>
                    <a:pt x="221098" y="0"/>
                  </a:moveTo>
                  <a:lnTo>
                    <a:pt x="221098" y="58617"/>
                  </a:lnTo>
                  <a:lnTo>
                    <a:pt x="221098" y="115764"/>
                  </a:lnTo>
                  <a:lnTo>
                    <a:pt x="221098" y="161025"/>
                  </a:lnTo>
                  <a:lnTo>
                    <a:pt x="221098" y="206097"/>
                  </a:lnTo>
                  <a:lnTo>
                    <a:pt x="221098" y="263187"/>
                  </a:lnTo>
                  <a:lnTo>
                    <a:pt x="221098" y="324992"/>
                  </a:lnTo>
                  <a:lnTo>
                    <a:pt x="221098" y="387850"/>
                  </a:lnTo>
                  <a:lnTo>
                    <a:pt x="221098" y="439222"/>
                  </a:lnTo>
                  <a:lnTo>
                    <a:pt x="221098" y="491488"/>
                  </a:lnTo>
                  <a:lnTo>
                    <a:pt x="221098" y="544019"/>
                  </a:lnTo>
                  <a:lnTo>
                    <a:pt x="215509" y="596629"/>
                  </a:lnTo>
                  <a:lnTo>
                    <a:pt x="212033" y="649261"/>
                  </a:lnTo>
                  <a:lnTo>
                    <a:pt x="211004" y="701901"/>
                  </a:lnTo>
                  <a:lnTo>
                    <a:pt x="205109" y="760132"/>
                  </a:lnTo>
                  <a:lnTo>
                    <a:pt x="201543" y="816250"/>
                  </a:lnTo>
                  <a:lnTo>
                    <a:pt x="194897" y="869922"/>
                  </a:lnTo>
                  <a:lnTo>
                    <a:pt x="191108" y="922870"/>
                  </a:lnTo>
                  <a:lnTo>
                    <a:pt x="184396" y="975603"/>
                  </a:lnTo>
                  <a:lnTo>
                    <a:pt x="174999" y="1028272"/>
                  </a:lnTo>
                  <a:lnTo>
                    <a:pt x="170395" y="1080923"/>
                  </a:lnTo>
                  <a:lnTo>
                    <a:pt x="169030" y="1133567"/>
                  </a:lnTo>
                  <a:lnTo>
                    <a:pt x="163037" y="1186211"/>
                  </a:lnTo>
                  <a:lnTo>
                    <a:pt x="153852" y="1238853"/>
                  </a:lnTo>
                  <a:lnTo>
                    <a:pt x="147504" y="1301807"/>
                  </a:lnTo>
                  <a:lnTo>
                    <a:pt x="139371" y="1350963"/>
                  </a:lnTo>
                  <a:lnTo>
                    <a:pt x="126143" y="1413207"/>
                  </a:lnTo>
                  <a:lnTo>
                    <a:pt x="117854" y="1475891"/>
                  </a:lnTo>
                  <a:lnTo>
                    <a:pt x="107811" y="1533334"/>
                  </a:lnTo>
                  <a:lnTo>
                    <a:pt x="94562" y="1586621"/>
                  </a:lnTo>
                  <a:lnTo>
                    <a:pt x="77183" y="1649262"/>
                  </a:lnTo>
                  <a:lnTo>
                    <a:pt x="59658" y="1705128"/>
                  </a:lnTo>
                  <a:lnTo>
                    <a:pt x="49132" y="1753825"/>
                  </a:lnTo>
                  <a:lnTo>
                    <a:pt x="33015" y="1807118"/>
                  </a:lnTo>
                  <a:lnTo>
                    <a:pt x="15013" y="1867953"/>
                  </a:lnTo>
                  <a:lnTo>
                    <a:pt x="6138" y="1905015"/>
                  </a:lnTo>
                  <a:lnTo>
                    <a:pt x="7797" y="1931498"/>
                  </a:lnTo>
                  <a:lnTo>
                    <a:pt x="14557" y="1940432"/>
                  </a:lnTo>
                  <a:lnTo>
                    <a:pt x="37665" y="1950359"/>
                  </a:lnTo>
                  <a:lnTo>
                    <a:pt x="98990" y="1957901"/>
                  </a:lnTo>
                  <a:lnTo>
                    <a:pt x="160497" y="1966324"/>
                  </a:lnTo>
                  <a:lnTo>
                    <a:pt x="208212" y="1974326"/>
                  </a:lnTo>
                  <a:lnTo>
                    <a:pt x="266256" y="1997991"/>
                  </a:lnTo>
                  <a:lnTo>
                    <a:pt x="303109" y="2018284"/>
                  </a:lnTo>
                  <a:lnTo>
                    <a:pt x="319159" y="2035263"/>
                  </a:lnTo>
                  <a:lnTo>
                    <a:pt x="334771" y="2067672"/>
                  </a:lnTo>
                  <a:lnTo>
                    <a:pt x="343686" y="2106910"/>
                  </a:lnTo>
                  <a:lnTo>
                    <a:pt x="343208" y="2148172"/>
                  </a:lnTo>
                  <a:lnTo>
                    <a:pt x="336201" y="2176049"/>
                  </a:lnTo>
                  <a:lnTo>
                    <a:pt x="303106" y="2228953"/>
                  </a:lnTo>
                  <a:lnTo>
                    <a:pt x="246151" y="2290906"/>
                  </a:lnTo>
                  <a:lnTo>
                    <a:pt x="189532" y="2347824"/>
                  </a:lnTo>
                  <a:lnTo>
                    <a:pt x="130734" y="2398299"/>
                  </a:lnTo>
                  <a:lnTo>
                    <a:pt x="73161" y="2445538"/>
                  </a:lnTo>
                  <a:lnTo>
                    <a:pt x="23326" y="2484895"/>
                  </a:lnTo>
                  <a:lnTo>
                    <a:pt x="0" y="2495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06289" y="4009778"/>
              <a:ext cx="105286" cy="463255"/>
            </a:xfrm>
            <a:custGeom>
              <a:avLst/>
              <a:gdLst/>
              <a:ahLst/>
              <a:cxnLst/>
              <a:rect l="0" t="0" r="0" b="0"/>
              <a:pathLst>
                <a:path w="105286" h="463255">
                  <a:moveTo>
                    <a:pt x="0" y="0"/>
                  </a:moveTo>
                  <a:lnTo>
                    <a:pt x="15641" y="26386"/>
                  </a:lnTo>
                  <a:lnTo>
                    <a:pt x="34844" y="88902"/>
                  </a:lnTo>
                  <a:lnTo>
                    <a:pt x="45550" y="135786"/>
                  </a:lnTo>
                  <a:lnTo>
                    <a:pt x="56130" y="192311"/>
                  </a:lnTo>
                  <a:lnTo>
                    <a:pt x="66674" y="247924"/>
                  </a:lnTo>
                  <a:lnTo>
                    <a:pt x="77207" y="301446"/>
                  </a:lnTo>
                  <a:lnTo>
                    <a:pt x="82148" y="354350"/>
                  </a:lnTo>
                  <a:lnTo>
                    <a:pt x="92223" y="415053"/>
                  </a:lnTo>
                  <a:lnTo>
                    <a:pt x="1052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00646" y="4592914"/>
              <a:ext cx="282669" cy="273792"/>
            </a:xfrm>
            <a:custGeom>
              <a:avLst/>
              <a:gdLst/>
              <a:ahLst/>
              <a:cxnLst/>
              <a:rect l="0" t="0" r="0" b="0"/>
              <a:pathLst>
                <a:path w="282669" h="273792">
                  <a:moveTo>
                    <a:pt x="163571" y="80159"/>
                  </a:moveTo>
                  <a:lnTo>
                    <a:pt x="126484" y="45412"/>
                  </a:lnTo>
                  <a:lnTo>
                    <a:pt x="73029" y="24515"/>
                  </a:lnTo>
                  <a:lnTo>
                    <a:pt x="49631" y="23453"/>
                  </a:lnTo>
                  <a:lnTo>
                    <a:pt x="28702" y="28050"/>
                  </a:lnTo>
                  <a:lnTo>
                    <a:pt x="11602" y="37892"/>
                  </a:lnTo>
                  <a:lnTo>
                    <a:pt x="6107" y="46132"/>
                  </a:lnTo>
                  <a:lnTo>
                    <a:pt x="0" y="67766"/>
                  </a:lnTo>
                  <a:lnTo>
                    <a:pt x="2151" y="106253"/>
                  </a:lnTo>
                  <a:lnTo>
                    <a:pt x="28089" y="166784"/>
                  </a:lnTo>
                  <a:lnTo>
                    <a:pt x="55050" y="215424"/>
                  </a:lnTo>
                  <a:lnTo>
                    <a:pt x="87093" y="242550"/>
                  </a:lnTo>
                  <a:lnTo>
                    <a:pt x="142148" y="268412"/>
                  </a:lnTo>
                  <a:lnTo>
                    <a:pt x="163408" y="273791"/>
                  </a:lnTo>
                  <a:lnTo>
                    <a:pt x="184555" y="272283"/>
                  </a:lnTo>
                  <a:lnTo>
                    <a:pt x="216192" y="259268"/>
                  </a:lnTo>
                  <a:lnTo>
                    <a:pt x="242203" y="235004"/>
                  </a:lnTo>
                  <a:lnTo>
                    <a:pt x="264728" y="205588"/>
                  </a:lnTo>
                  <a:lnTo>
                    <a:pt x="280631" y="163466"/>
                  </a:lnTo>
                  <a:lnTo>
                    <a:pt x="282668" y="137072"/>
                  </a:lnTo>
                  <a:lnTo>
                    <a:pt x="271411" y="80722"/>
                  </a:lnTo>
                  <a:lnTo>
                    <a:pt x="264923" y="59352"/>
                  </a:lnTo>
                  <a:lnTo>
                    <a:pt x="251900" y="41276"/>
                  </a:lnTo>
                  <a:lnTo>
                    <a:pt x="221718" y="17946"/>
                  </a:lnTo>
                  <a:lnTo>
                    <a:pt x="196433" y="5715"/>
                  </a:lnTo>
                  <a:lnTo>
                    <a:pt x="157060" y="0"/>
                  </a:lnTo>
                  <a:lnTo>
                    <a:pt x="100400" y="6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48462" y="4725716"/>
              <a:ext cx="10512" cy="505369"/>
            </a:xfrm>
            <a:custGeom>
              <a:avLst/>
              <a:gdLst/>
              <a:ahLst/>
              <a:cxnLst/>
              <a:rect l="0" t="0" r="0" b="0"/>
              <a:pathLst>
                <a:path w="10512" h="505369">
                  <a:moveTo>
                    <a:pt x="10511" y="0"/>
                  </a:moveTo>
                  <a:lnTo>
                    <a:pt x="2178" y="54144"/>
                  </a:lnTo>
                  <a:lnTo>
                    <a:pt x="416" y="109091"/>
                  </a:lnTo>
                  <a:lnTo>
                    <a:pt x="69" y="165005"/>
                  </a:lnTo>
                  <a:lnTo>
                    <a:pt x="0" y="224229"/>
                  </a:lnTo>
                  <a:lnTo>
                    <a:pt x="3108" y="274668"/>
                  </a:lnTo>
                  <a:lnTo>
                    <a:pt x="5198" y="320419"/>
                  </a:lnTo>
                  <a:lnTo>
                    <a:pt x="3471" y="343619"/>
                  </a:lnTo>
                  <a:lnTo>
                    <a:pt x="9353" y="396258"/>
                  </a:lnTo>
                  <a:lnTo>
                    <a:pt x="10283" y="448677"/>
                  </a:lnTo>
                  <a:lnTo>
                    <a:pt x="10511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98025" y="331405"/>
            <a:ext cx="416514" cy="530353"/>
            <a:chOff x="5998025" y="331405"/>
            <a:chExt cx="416514" cy="530353"/>
          </a:xfrm>
        </p:grpSpPr>
        <p:sp>
          <p:nvSpPr>
            <p:cNvPr id="47" name="Freeform 46"/>
            <p:cNvSpPr/>
            <p:nvPr/>
          </p:nvSpPr>
          <p:spPr>
            <a:xfrm>
              <a:off x="5998025" y="331405"/>
              <a:ext cx="416514" cy="419913"/>
            </a:xfrm>
            <a:custGeom>
              <a:avLst/>
              <a:gdLst/>
              <a:ahLst/>
              <a:cxnLst/>
              <a:rect l="0" t="0" r="0" b="0"/>
              <a:pathLst>
                <a:path w="416514" h="419913">
                  <a:moveTo>
                    <a:pt x="255705" y="3927"/>
                  </a:moveTo>
                  <a:lnTo>
                    <a:pt x="192254" y="41014"/>
                  </a:lnTo>
                  <a:lnTo>
                    <a:pt x="137280" y="78713"/>
                  </a:lnTo>
                  <a:lnTo>
                    <a:pt x="87944" y="132560"/>
                  </a:lnTo>
                  <a:lnTo>
                    <a:pt x="48315" y="193641"/>
                  </a:lnTo>
                  <a:lnTo>
                    <a:pt x="32429" y="221966"/>
                  </a:lnTo>
                  <a:lnTo>
                    <a:pt x="16024" y="248296"/>
                  </a:lnTo>
                  <a:lnTo>
                    <a:pt x="0" y="305401"/>
                  </a:lnTo>
                  <a:lnTo>
                    <a:pt x="306" y="352696"/>
                  </a:lnTo>
                  <a:lnTo>
                    <a:pt x="8053" y="375744"/>
                  </a:lnTo>
                  <a:lnTo>
                    <a:pt x="20465" y="393787"/>
                  </a:lnTo>
                  <a:lnTo>
                    <a:pt x="37680" y="409605"/>
                  </a:lnTo>
                  <a:lnTo>
                    <a:pt x="63268" y="418195"/>
                  </a:lnTo>
                  <a:lnTo>
                    <a:pt x="110559" y="419912"/>
                  </a:lnTo>
                  <a:lnTo>
                    <a:pt x="167762" y="410011"/>
                  </a:lnTo>
                  <a:lnTo>
                    <a:pt x="223630" y="385014"/>
                  </a:lnTo>
                  <a:lnTo>
                    <a:pt x="266137" y="363733"/>
                  </a:lnTo>
                  <a:lnTo>
                    <a:pt x="329205" y="316175"/>
                  </a:lnTo>
                  <a:lnTo>
                    <a:pt x="374702" y="271810"/>
                  </a:lnTo>
                  <a:lnTo>
                    <a:pt x="399920" y="223175"/>
                  </a:lnTo>
                  <a:lnTo>
                    <a:pt x="416513" y="168508"/>
                  </a:lnTo>
                  <a:lnTo>
                    <a:pt x="416305" y="126652"/>
                  </a:lnTo>
                  <a:lnTo>
                    <a:pt x="404585" y="78992"/>
                  </a:lnTo>
                  <a:lnTo>
                    <a:pt x="393624" y="57176"/>
                  </a:lnTo>
                  <a:lnTo>
                    <a:pt x="374713" y="38902"/>
                  </a:lnTo>
                  <a:lnTo>
                    <a:pt x="330035" y="13696"/>
                  </a:lnTo>
                  <a:lnTo>
                    <a:pt x="292416" y="1232"/>
                  </a:lnTo>
                  <a:lnTo>
                    <a:pt x="268511" y="0"/>
                  </a:lnTo>
                  <a:lnTo>
                    <a:pt x="213591" y="14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38608" y="387975"/>
              <a:ext cx="9879" cy="473783"/>
            </a:xfrm>
            <a:custGeom>
              <a:avLst/>
              <a:gdLst/>
              <a:ahLst/>
              <a:cxnLst/>
              <a:rect l="0" t="0" r="0" b="0"/>
              <a:pathLst>
                <a:path w="9879" h="473783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199181"/>
                  </a:lnTo>
                  <a:lnTo>
                    <a:pt x="9456" y="255548"/>
                  </a:lnTo>
                  <a:lnTo>
                    <a:pt x="9691" y="299191"/>
                  </a:lnTo>
                  <a:lnTo>
                    <a:pt x="9795" y="344713"/>
                  </a:lnTo>
                  <a:lnTo>
                    <a:pt x="9854" y="407464"/>
                  </a:lnTo>
                  <a:lnTo>
                    <a:pt x="9874" y="459296"/>
                  </a:lnTo>
                  <a:lnTo>
                    <a:pt x="9878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495678" y="5120210"/>
            <a:ext cx="263659" cy="216160"/>
          </a:xfrm>
          <a:custGeom>
            <a:avLst/>
            <a:gdLst/>
            <a:ahLst/>
            <a:cxnLst/>
            <a:rect l="0" t="0" r="0" b="0"/>
            <a:pathLst>
              <a:path w="263659" h="216160">
                <a:moveTo>
                  <a:pt x="115813" y="5589"/>
                </a:moveTo>
                <a:lnTo>
                  <a:pt x="132581" y="0"/>
                </a:lnTo>
                <a:lnTo>
                  <a:pt x="165365" y="2113"/>
                </a:lnTo>
                <a:lnTo>
                  <a:pt x="216025" y="14477"/>
                </a:lnTo>
                <a:lnTo>
                  <a:pt x="234831" y="25527"/>
                </a:lnTo>
                <a:lnTo>
                  <a:pt x="258573" y="50491"/>
                </a:lnTo>
                <a:lnTo>
                  <a:pt x="262459" y="60090"/>
                </a:lnTo>
                <a:lnTo>
                  <a:pt x="263658" y="80114"/>
                </a:lnTo>
                <a:lnTo>
                  <a:pt x="252166" y="111119"/>
                </a:lnTo>
                <a:lnTo>
                  <a:pt x="237246" y="125800"/>
                </a:lnTo>
                <a:lnTo>
                  <a:pt x="217746" y="135056"/>
                </a:lnTo>
                <a:lnTo>
                  <a:pt x="181631" y="139096"/>
                </a:lnTo>
                <a:lnTo>
                  <a:pt x="159103" y="135895"/>
                </a:lnTo>
                <a:lnTo>
                  <a:pt x="155202" y="136913"/>
                </a:lnTo>
                <a:lnTo>
                  <a:pt x="156111" y="139932"/>
                </a:lnTo>
                <a:lnTo>
                  <a:pt x="182471" y="169249"/>
                </a:lnTo>
                <a:lnTo>
                  <a:pt x="191453" y="187121"/>
                </a:lnTo>
                <a:lnTo>
                  <a:pt x="190806" y="194461"/>
                </a:lnTo>
                <a:lnTo>
                  <a:pt x="186866" y="200524"/>
                </a:lnTo>
                <a:lnTo>
                  <a:pt x="180729" y="205736"/>
                </a:lnTo>
                <a:lnTo>
                  <a:pt x="161432" y="211526"/>
                </a:lnTo>
                <a:lnTo>
                  <a:pt x="110916" y="215244"/>
                </a:lnTo>
                <a:lnTo>
                  <a:pt x="55878" y="215979"/>
                </a:lnTo>
                <a:lnTo>
                  <a:pt x="0" y="2161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4937865" y="5131236"/>
            <a:ext cx="1842488" cy="606796"/>
            <a:chOff x="4937865" y="5131236"/>
            <a:chExt cx="1842488" cy="606796"/>
          </a:xfrm>
        </p:grpSpPr>
        <p:sp>
          <p:nvSpPr>
            <p:cNvPr id="51" name="Freeform 50"/>
            <p:cNvSpPr/>
            <p:nvPr/>
          </p:nvSpPr>
          <p:spPr>
            <a:xfrm>
              <a:off x="5847579" y="5131236"/>
              <a:ext cx="265688" cy="445885"/>
            </a:xfrm>
            <a:custGeom>
              <a:avLst/>
              <a:gdLst/>
              <a:ahLst/>
              <a:cxnLst/>
              <a:rect l="0" t="0" r="0" b="0"/>
              <a:pathLst>
                <a:path w="265688" h="445885">
                  <a:moveTo>
                    <a:pt x="206307" y="6670"/>
                  </a:moveTo>
                  <a:lnTo>
                    <a:pt x="200718" y="23438"/>
                  </a:lnTo>
                  <a:lnTo>
                    <a:pt x="201093" y="41029"/>
                  </a:lnTo>
                  <a:lnTo>
                    <a:pt x="202820" y="53526"/>
                  </a:lnTo>
                  <a:lnTo>
                    <a:pt x="201642" y="51946"/>
                  </a:lnTo>
                  <a:lnTo>
                    <a:pt x="196045" y="42001"/>
                  </a:lnTo>
                  <a:lnTo>
                    <a:pt x="166813" y="9749"/>
                  </a:lnTo>
                  <a:lnTo>
                    <a:pt x="147030" y="2189"/>
                  </a:lnTo>
                  <a:lnTo>
                    <a:pt x="123810" y="0"/>
                  </a:lnTo>
                  <a:lnTo>
                    <a:pt x="101791" y="2926"/>
                  </a:lnTo>
                  <a:lnTo>
                    <a:pt x="83427" y="14365"/>
                  </a:lnTo>
                  <a:lnTo>
                    <a:pt x="29821" y="73636"/>
                  </a:lnTo>
                  <a:lnTo>
                    <a:pt x="10125" y="116200"/>
                  </a:lnTo>
                  <a:lnTo>
                    <a:pt x="0" y="168975"/>
                  </a:lnTo>
                  <a:lnTo>
                    <a:pt x="119" y="225946"/>
                  </a:lnTo>
                  <a:lnTo>
                    <a:pt x="10640" y="286420"/>
                  </a:lnTo>
                  <a:lnTo>
                    <a:pt x="32389" y="338227"/>
                  </a:lnTo>
                  <a:lnTo>
                    <a:pt x="66132" y="392198"/>
                  </a:lnTo>
                  <a:lnTo>
                    <a:pt x="92634" y="421028"/>
                  </a:lnTo>
                  <a:lnTo>
                    <a:pt x="122713" y="438799"/>
                  </a:lnTo>
                  <a:lnTo>
                    <a:pt x="159441" y="445884"/>
                  </a:lnTo>
                  <a:lnTo>
                    <a:pt x="183138" y="441302"/>
                  </a:lnTo>
                  <a:lnTo>
                    <a:pt x="213090" y="425569"/>
                  </a:lnTo>
                  <a:lnTo>
                    <a:pt x="228039" y="411606"/>
                  </a:lnTo>
                  <a:lnTo>
                    <a:pt x="256684" y="358303"/>
                  </a:lnTo>
                  <a:lnTo>
                    <a:pt x="265687" y="312589"/>
                  </a:lnTo>
                  <a:lnTo>
                    <a:pt x="262766" y="267589"/>
                  </a:lnTo>
                  <a:lnTo>
                    <a:pt x="254407" y="245076"/>
                  </a:lnTo>
                  <a:lnTo>
                    <a:pt x="241722" y="227272"/>
                  </a:lnTo>
                  <a:lnTo>
                    <a:pt x="201864" y="196778"/>
                  </a:lnTo>
                  <a:lnTo>
                    <a:pt x="175087" y="184749"/>
                  </a:lnTo>
                  <a:lnTo>
                    <a:pt x="127126" y="177977"/>
                  </a:lnTo>
                  <a:lnTo>
                    <a:pt x="79380" y="178311"/>
                  </a:lnTo>
                  <a:lnTo>
                    <a:pt x="57868" y="186680"/>
                  </a:lnTo>
                  <a:lnTo>
                    <a:pt x="6265" y="2172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48394" y="5643893"/>
              <a:ext cx="1831959" cy="94139"/>
            </a:xfrm>
            <a:custGeom>
              <a:avLst/>
              <a:gdLst/>
              <a:ahLst/>
              <a:cxnLst/>
              <a:rect l="0" t="0" r="0" b="0"/>
              <a:pathLst>
                <a:path w="1831959" h="94139">
                  <a:moveTo>
                    <a:pt x="0" y="62552"/>
                  </a:moveTo>
                  <a:lnTo>
                    <a:pt x="11178" y="51374"/>
                  </a:lnTo>
                  <a:lnTo>
                    <a:pt x="40486" y="38833"/>
                  </a:lnTo>
                  <a:lnTo>
                    <a:pt x="101887" y="24115"/>
                  </a:lnTo>
                  <a:lnTo>
                    <a:pt x="156530" y="13469"/>
                  </a:lnTo>
                  <a:lnTo>
                    <a:pt x="211333" y="2511"/>
                  </a:lnTo>
                  <a:lnTo>
                    <a:pt x="266872" y="0"/>
                  </a:lnTo>
                  <a:lnTo>
                    <a:pt x="324073" y="673"/>
                  </a:lnTo>
                  <a:lnTo>
                    <a:pt x="387364" y="7739"/>
                  </a:lnTo>
                  <a:lnTo>
                    <a:pt x="450862" y="9481"/>
                  </a:lnTo>
                  <a:lnTo>
                    <a:pt x="507935" y="9783"/>
                  </a:lnTo>
                  <a:lnTo>
                    <a:pt x="563710" y="9872"/>
                  </a:lnTo>
                  <a:lnTo>
                    <a:pt x="622869" y="15488"/>
                  </a:lnTo>
                  <a:lnTo>
                    <a:pt x="679263" y="18971"/>
                  </a:lnTo>
                  <a:lnTo>
                    <a:pt x="738606" y="25593"/>
                  </a:lnTo>
                  <a:lnTo>
                    <a:pt x="800643" y="29374"/>
                  </a:lnTo>
                  <a:lnTo>
                    <a:pt x="863477" y="36084"/>
                  </a:lnTo>
                  <a:lnTo>
                    <a:pt x="926549" y="39892"/>
                  </a:lnTo>
                  <a:lnTo>
                    <a:pt x="989691" y="46610"/>
                  </a:lnTo>
                  <a:lnTo>
                    <a:pt x="1052853" y="50420"/>
                  </a:lnTo>
                  <a:lnTo>
                    <a:pt x="1110432" y="51549"/>
                  </a:lnTo>
                  <a:lnTo>
                    <a:pt x="1170127" y="57472"/>
                  </a:lnTo>
                  <a:lnTo>
                    <a:pt x="1232267" y="61047"/>
                  </a:lnTo>
                  <a:lnTo>
                    <a:pt x="1289545" y="62106"/>
                  </a:lnTo>
                  <a:lnTo>
                    <a:pt x="1343560" y="62420"/>
                  </a:lnTo>
                  <a:lnTo>
                    <a:pt x="1402198" y="62513"/>
                  </a:lnTo>
                  <a:lnTo>
                    <a:pt x="1452848" y="68130"/>
                  </a:lnTo>
                  <a:lnTo>
                    <a:pt x="1513053" y="72103"/>
                  </a:lnTo>
                  <a:lnTo>
                    <a:pt x="1561733" y="73961"/>
                  </a:lnTo>
                  <a:lnTo>
                    <a:pt x="1608652" y="80230"/>
                  </a:lnTo>
                  <a:lnTo>
                    <a:pt x="1665968" y="82608"/>
                  </a:lnTo>
                  <a:lnTo>
                    <a:pt x="1725064" y="84482"/>
                  </a:lnTo>
                  <a:lnTo>
                    <a:pt x="1788140" y="91884"/>
                  </a:lnTo>
                  <a:lnTo>
                    <a:pt x="1831958" y="94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37865" y="5390590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0" y="73700"/>
                  </a:moveTo>
                  <a:lnTo>
                    <a:pt x="55045" y="54572"/>
                  </a:lnTo>
                  <a:lnTo>
                    <a:pt x="106453" y="33700"/>
                  </a:lnTo>
                  <a:lnTo>
                    <a:pt x="161667" y="17965"/>
                  </a:lnTo>
                  <a:lnTo>
                    <a:pt x="223324" y="3175"/>
                  </a:lnTo>
                  <a:lnTo>
                    <a:pt x="277690" y="627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371431" y="5665331"/>
            <a:ext cx="851004" cy="672825"/>
            <a:chOff x="5371431" y="5665331"/>
            <a:chExt cx="851004" cy="672825"/>
          </a:xfrm>
        </p:grpSpPr>
        <p:sp>
          <p:nvSpPr>
            <p:cNvPr id="55" name="Freeform 54"/>
            <p:cNvSpPr/>
            <p:nvPr/>
          </p:nvSpPr>
          <p:spPr>
            <a:xfrm>
              <a:off x="5759088" y="5743629"/>
              <a:ext cx="463347" cy="381736"/>
            </a:xfrm>
            <a:custGeom>
              <a:avLst/>
              <a:gdLst/>
              <a:ahLst/>
              <a:cxnLst/>
              <a:rect l="0" t="0" r="0" b="0"/>
              <a:pathLst>
                <a:path w="463347" h="381736">
                  <a:moveTo>
                    <a:pt x="115813" y="47044"/>
                  </a:moveTo>
                  <a:lnTo>
                    <a:pt x="133794" y="31403"/>
                  </a:lnTo>
                  <a:lnTo>
                    <a:pt x="185555" y="12201"/>
                  </a:lnTo>
                  <a:lnTo>
                    <a:pt x="247656" y="5197"/>
                  </a:lnTo>
                  <a:lnTo>
                    <a:pt x="310009" y="0"/>
                  </a:lnTo>
                  <a:lnTo>
                    <a:pt x="367993" y="3957"/>
                  </a:lnTo>
                  <a:lnTo>
                    <a:pt x="412931" y="15821"/>
                  </a:lnTo>
                  <a:lnTo>
                    <a:pt x="444704" y="34153"/>
                  </a:lnTo>
                  <a:lnTo>
                    <a:pt x="458129" y="50674"/>
                  </a:lnTo>
                  <a:lnTo>
                    <a:pt x="463346" y="59993"/>
                  </a:lnTo>
                  <a:lnTo>
                    <a:pt x="463315" y="69714"/>
                  </a:lnTo>
                  <a:lnTo>
                    <a:pt x="453923" y="89876"/>
                  </a:lnTo>
                  <a:lnTo>
                    <a:pt x="423314" y="115367"/>
                  </a:lnTo>
                  <a:lnTo>
                    <a:pt x="362644" y="137706"/>
                  </a:lnTo>
                  <a:lnTo>
                    <a:pt x="300574" y="160316"/>
                  </a:lnTo>
                  <a:lnTo>
                    <a:pt x="248236" y="176394"/>
                  </a:lnTo>
                  <a:lnTo>
                    <a:pt x="212371" y="187276"/>
                  </a:lnTo>
                  <a:lnTo>
                    <a:pt x="209431" y="189665"/>
                  </a:lnTo>
                  <a:lnTo>
                    <a:pt x="212150" y="191258"/>
                  </a:lnTo>
                  <a:lnTo>
                    <a:pt x="267395" y="205616"/>
                  </a:lnTo>
                  <a:lnTo>
                    <a:pt x="320190" y="219137"/>
                  </a:lnTo>
                  <a:lnTo>
                    <a:pt x="375680" y="241478"/>
                  </a:lnTo>
                  <a:lnTo>
                    <a:pt x="434549" y="275348"/>
                  </a:lnTo>
                  <a:lnTo>
                    <a:pt x="439438" y="284644"/>
                  </a:lnTo>
                  <a:lnTo>
                    <a:pt x="441750" y="307452"/>
                  </a:lnTo>
                  <a:lnTo>
                    <a:pt x="437220" y="317746"/>
                  </a:lnTo>
                  <a:lnTo>
                    <a:pt x="419708" y="335422"/>
                  </a:lnTo>
                  <a:lnTo>
                    <a:pt x="383540" y="352938"/>
                  </a:lnTo>
                  <a:lnTo>
                    <a:pt x="320992" y="368167"/>
                  </a:lnTo>
                  <a:lnTo>
                    <a:pt x="269674" y="371869"/>
                  </a:lnTo>
                  <a:lnTo>
                    <a:pt x="217424" y="372966"/>
                  </a:lnTo>
                  <a:lnTo>
                    <a:pt x="166067" y="374461"/>
                  </a:lnTo>
                  <a:lnTo>
                    <a:pt x="106200" y="381735"/>
                  </a:lnTo>
                  <a:lnTo>
                    <a:pt x="66562" y="380178"/>
                  </a:lnTo>
                  <a:lnTo>
                    <a:pt x="32590" y="375428"/>
                  </a:lnTo>
                  <a:lnTo>
                    <a:pt x="0" y="373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71431" y="5665331"/>
              <a:ext cx="198145" cy="672825"/>
            </a:xfrm>
            <a:custGeom>
              <a:avLst/>
              <a:gdLst/>
              <a:ahLst/>
              <a:cxnLst/>
              <a:rect l="0" t="0" r="0" b="0"/>
              <a:pathLst>
                <a:path w="198145" h="672825">
                  <a:moveTo>
                    <a:pt x="29688" y="167456"/>
                  </a:moveTo>
                  <a:lnTo>
                    <a:pt x="21354" y="204934"/>
                  </a:lnTo>
                  <a:lnTo>
                    <a:pt x="19593" y="256358"/>
                  </a:lnTo>
                  <a:lnTo>
                    <a:pt x="19245" y="312745"/>
                  </a:lnTo>
                  <a:lnTo>
                    <a:pt x="19176" y="375876"/>
                  </a:lnTo>
                  <a:lnTo>
                    <a:pt x="13574" y="428164"/>
                  </a:lnTo>
                  <a:lnTo>
                    <a:pt x="10756" y="431339"/>
                  </a:lnTo>
                  <a:lnTo>
                    <a:pt x="7708" y="428776"/>
                  </a:lnTo>
                  <a:lnTo>
                    <a:pt x="4506" y="422388"/>
                  </a:lnTo>
                  <a:lnTo>
                    <a:pt x="0" y="385451"/>
                  </a:lnTo>
                  <a:lnTo>
                    <a:pt x="4254" y="331873"/>
                  </a:lnTo>
                  <a:lnTo>
                    <a:pt x="9805" y="288883"/>
                  </a:lnTo>
                  <a:lnTo>
                    <a:pt x="19507" y="231121"/>
                  </a:lnTo>
                  <a:lnTo>
                    <a:pt x="33266" y="174573"/>
                  </a:lnTo>
                  <a:lnTo>
                    <a:pt x="50754" y="115751"/>
                  </a:lnTo>
                  <a:lnTo>
                    <a:pt x="76699" y="56229"/>
                  </a:lnTo>
                  <a:lnTo>
                    <a:pt x="116178" y="8515"/>
                  </a:lnTo>
                  <a:lnTo>
                    <a:pt x="127122" y="3004"/>
                  </a:lnTo>
                  <a:lnTo>
                    <a:pt x="151761" y="0"/>
                  </a:lnTo>
                  <a:lnTo>
                    <a:pt x="162542" y="4346"/>
                  </a:lnTo>
                  <a:lnTo>
                    <a:pt x="180761" y="21653"/>
                  </a:lnTo>
                  <a:lnTo>
                    <a:pt x="190419" y="48063"/>
                  </a:lnTo>
                  <a:lnTo>
                    <a:pt x="193540" y="76958"/>
                  </a:lnTo>
                  <a:lnTo>
                    <a:pt x="183037" y="135045"/>
                  </a:lnTo>
                  <a:lnTo>
                    <a:pt x="167671" y="167212"/>
                  </a:lnTo>
                  <a:lnTo>
                    <a:pt x="142711" y="198969"/>
                  </a:lnTo>
                  <a:lnTo>
                    <a:pt x="113089" y="219427"/>
                  </a:lnTo>
                  <a:lnTo>
                    <a:pt x="63233" y="235651"/>
                  </a:lnTo>
                  <a:lnTo>
                    <a:pt x="31569" y="239525"/>
                  </a:lnTo>
                  <a:lnTo>
                    <a:pt x="33281" y="240069"/>
                  </a:lnTo>
                  <a:lnTo>
                    <a:pt x="39103" y="240431"/>
                  </a:lnTo>
                  <a:lnTo>
                    <a:pt x="51810" y="247073"/>
                  </a:lnTo>
                  <a:lnTo>
                    <a:pt x="101286" y="286909"/>
                  </a:lnTo>
                  <a:lnTo>
                    <a:pt x="145317" y="341547"/>
                  </a:lnTo>
                  <a:lnTo>
                    <a:pt x="163384" y="382816"/>
                  </a:lnTo>
                  <a:lnTo>
                    <a:pt x="176146" y="432088"/>
                  </a:lnTo>
                  <a:lnTo>
                    <a:pt x="184217" y="483732"/>
                  </a:lnTo>
                  <a:lnTo>
                    <a:pt x="186608" y="536078"/>
                  </a:lnTo>
                  <a:lnTo>
                    <a:pt x="190436" y="588633"/>
                  </a:lnTo>
                  <a:lnTo>
                    <a:pt x="195860" y="635010"/>
                  </a:lnTo>
                  <a:lnTo>
                    <a:pt x="198144" y="672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59253" y="311942"/>
            <a:ext cx="549234" cy="456639"/>
            <a:chOff x="6559253" y="311942"/>
            <a:chExt cx="549234" cy="456639"/>
          </a:xfrm>
        </p:grpSpPr>
        <p:sp>
          <p:nvSpPr>
            <p:cNvPr id="58" name="Freeform 57"/>
            <p:cNvSpPr/>
            <p:nvPr/>
          </p:nvSpPr>
          <p:spPr>
            <a:xfrm>
              <a:off x="6559253" y="317158"/>
              <a:ext cx="336913" cy="451423"/>
            </a:xfrm>
            <a:custGeom>
              <a:avLst/>
              <a:gdLst/>
              <a:ahLst/>
              <a:cxnLst/>
              <a:rect l="0" t="0" r="0" b="0"/>
              <a:pathLst>
                <a:path w="336913" h="451423">
                  <a:moveTo>
                    <a:pt x="0" y="51339"/>
                  </a:moveTo>
                  <a:lnTo>
                    <a:pt x="0" y="109956"/>
                  </a:lnTo>
                  <a:lnTo>
                    <a:pt x="0" y="165300"/>
                  </a:lnTo>
                  <a:lnTo>
                    <a:pt x="1170" y="214307"/>
                  </a:lnTo>
                  <a:lnTo>
                    <a:pt x="7236" y="265872"/>
                  </a:lnTo>
                  <a:lnTo>
                    <a:pt x="9553" y="318195"/>
                  </a:lnTo>
                  <a:lnTo>
                    <a:pt x="11410" y="369573"/>
                  </a:lnTo>
                  <a:lnTo>
                    <a:pt x="15990" y="400227"/>
                  </a:lnTo>
                  <a:lnTo>
                    <a:pt x="17679" y="404424"/>
                  </a:lnTo>
                  <a:lnTo>
                    <a:pt x="18805" y="401372"/>
                  </a:lnTo>
                  <a:lnTo>
                    <a:pt x="20761" y="347215"/>
                  </a:lnTo>
                  <a:lnTo>
                    <a:pt x="24118" y="293014"/>
                  </a:lnTo>
                  <a:lnTo>
                    <a:pt x="30111" y="237248"/>
                  </a:lnTo>
                  <a:lnTo>
                    <a:pt x="32465" y="173936"/>
                  </a:lnTo>
                  <a:lnTo>
                    <a:pt x="42981" y="115157"/>
                  </a:lnTo>
                  <a:lnTo>
                    <a:pt x="56019" y="75707"/>
                  </a:lnTo>
                  <a:lnTo>
                    <a:pt x="81386" y="36525"/>
                  </a:lnTo>
                  <a:lnTo>
                    <a:pt x="107563" y="13544"/>
                  </a:lnTo>
                  <a:lnTo>
                    <a:pt x="130475" y="5296"/>
                  </a:lnTo>
                  <a:lnTo>
                    <a:pt x="188900" y="0"/>
                  </a:lnTo>
                  <a:lnTo>
                    <a:pt x="213028" y="5515"/>
                  </a:lnTo>
                  <a:lnTo>
                    <a:pt x="239764" y="21774"/>
                  </a:lnTo>
                  <a:lnTo>
                    <a:pt x="253962" y="35859"/>
                  </a:lnTo>
                  <a:lnTo>
                    <a:pt x="264170" y="53818"/>
                  </a:lnTo>
                  <a:lnTo>
                    <a:pt x="266368" y="73498"/>
                  </a:lnTo>
                  <a:lnTo>
                    <a:pt x="262276" y="92773"/>
                  </a:lnTo>
                  <a:lnTo>
                    <a:pt x="252658" y="109138"/>
                  </a:lnTo>
                  <a:lnTo>
                    <a:pt x="237465" y="121091"/>
                  </a:lnTo>
                  <a:lnTo>
                    <a:pt x="178573" y="157202"/>
                  </a:lnTo>
                  <a:lnTo>
                    <a:pt x="115778" y="190455"/>
                  </a:lnTo>
                  <a:lnTo>
                    <a:pt x="56767" y="237474"/>
                  </a:lnTo>
                  <a:lnTo>
                    <a:pt x="54223" y="244449"/>
                  </a:lnTo>
                  <a:lnTo>
                    <a:pt x="54866" y="251439"/>
                  </a:lnTo>
                  <a:lnTo>
                    <a:pt x="57635" y="258438"/>
                  </a:lnTo>
                  <a:lnTo>
                    <a:pt x="70069" y="269335"/>
                  </a:lnTo>
                  <a:lnTo>
                    <a:pt x="126948" y="293222"/>
                  </a:lnTo>
                  <a:lnTo>
                    <a:pt x="185131" y="312176"/>
                  </a:lnTo>
                  <a:lnTo>
                    <a:pt x="241680" y="350054"/>
                  </a:lnTo>
                  <a:lnTo>
                    <a:pt x="302898" y="407136"/>
                  </a:lnTo>
                  <a:lnTo>
                    <a:pt x="336912" y="451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38280" y="311942"/>
              <a:ext cx="170207" cy="456639"/>
            </a:xfrm>
            <a:custGeom>
              <a:avLst/>
              <a:gdLst/>
              <a:ahLst/>
              <a:cxnLst/>
              <a:rect l="0" t="0" r="0" b="0"/>
              <a:pathLst>
                <a:path w="170207" h="456639">
                  <a:moveTo>
                    <a:pt x="0" y="24969"/>
                  </a:moveTo>
                  <a:lnTo>
                    <a:pt x="26386" y="9328"/>
                  </a:lnTo>
                  <a:lnTo>
                    <a:pt x="49552" y="1250"/>
                  </a:lnTo>
                  <a:lnTo>
                    <a:pt x="72326" y="0"/>
                  </a:lnTo>
                  <a:lnTo>
                    <a:pt x="115542" y="8729"/>
                  </a:lnTo>
                  <a:lnTo>
                    <a:pt x="133630" y="21261"/>
                  </a:lnTo>
                  <a:lnTo>
                    <a:pt x="141728" y="29516"/>
                  </a:lnTo>
                  <a:lnTo>
                    <a:pt x="145958" y="38529"/>
                  </a:lnTo>
                  <a:lnTo>
                    <a:pt x="147539" y="57902"/>
                  </a:lnTo>
                  <a:lnTo>
                    <a:pt x="141851" y="88540"/>
                  </a:lnTo>
                  <a:lnTo>
                    <a:pt x="129725" y="106255"/>
                  </a:lnTo>
                  <a:lnTo>
                    <a:pt x="68342" y="158158"/>
                  </a:lnTo>
                  <a:lnTo>
                    <a:pt x="46115" y="179336"/>
                  </a:lnTo>
                  <a:lnTo>
                    <a:pt x="44781" y="185203"/>
                  </a:lnTo>
                  <a:lnTo>
                    <a:pt x="47402" y="190283"/>
                  </a:lnTo>
                  <a:lnTo>
                    <a:pt x="59671" y="199048"/>
                  </a:lnTo>
                  <a:lnTo>
                    <a:pt x="115260" y="229784"/>
                  </a:lnTo>
                  <a:lnTo>
                    <a:pt x="131555" y="243120"/>
                  </a:lnTo>
                  <a:lnTo>
                    <a:pt x="166251" y="299376"/>
                  </a:lnTo>
                  <a:lnTo>
                    <a:pt x="170206" y="323183"/>
                  </a:lnTo>
                  <a:lnTo>
                    <a:pt x="166894" y="348191"/>
                  </a:lnTo>
                  <a:lnTo>
                    <a:pt x="139250" y="403579"/>
                  </a:lnTo>
                  <a:lnTo>
                    <a:pt x="122720" y="418628"/>
                  </a:lnTo>
                  <a:lnTo>
                    <a:pt x="63170" y="456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812947" y="1347748"/>
            <a:ext cx="1133501" cy="1610518"/>
            <a:chOff x="6812947" y="1347748"/>
            <a:chExt cx="1133501" cy="1610518"/>
          </a:xfrm>
        </p:grpSpPr>
        <p:sp>
          <p:nvSpPr>
            <p:cNvPr id="61" name="Freeform 60"/>
            <p:cNvSpPr/>
            <p:nvPr/>
          </p:nvSpPr>
          <p:spPr>
            <a:xfrm>
              <a:off x="6812947" y="1347748"/>
              <a:ext cx="1133501" cy="1610518"/>
            </a:xfrm>
            <a:custGeom>
              <a:avLst/>
              <a:gdLst/>
              <a:ahLst/>
              <a:cxnLst/>
              <a:rect l="0" t="0" r="0" b="0"/>
              <a:pathLst>
                <a:path w="1133501" h="1610518">
                  <a:moveTo>
                    <a:pt x="588587" y="136770"/>
                  </a:moveTo>
                  <a:lnTo>
                    <a:pt x="529969" y="151424"/>
                  </a:lnTo>
                  <a:lnTo>
                    <a:pt x="467390" y="174543"/>
                  </a:lnTo>
                  <a:lnTo>
                    <a:pt x="416066" y="202944"/>
                  </a:lnTo>
                  <a:lnTo>
                    <a:pt x="363814" y="240475"/>
                  </a:lnTo>
                  <a:lnTo>
                    <a:pt x="312457" y="282401"/>
                  </a:lnTo>
                  <a:lnTo>
                    <a:pt x="265915" y="332518"/>
                  </a:lnTo>
                  <a:lnTo>
                    <a:pt x="216770" y="391301"/>
                  </a:lnTo>
                  <a:lnTo>
                    <a:pt x="173222" y="453172"/>
                  </a:lnTo>
                  <a:lnTo>
                    <a:pt x="136403" y="515958"/>
                  </a:lnTo>
                  <a:lnTo>
                    <a:pt x="109976" y="557982"/>
                  </a:lnTo>
                  <a:lnTo>
                    <a:pt x="88872" y="603175"/>
                  </a:lnTo>
                  <a:lnTo>
                    <a:pt x="71693" y="650557"/>
                  </a:lnTo>
                  <a:lnTo>
                    <a:pt x="56259" y="698912"/>
                  </a:lnTo>
                  <a:lnTo>
                    <a:pt x="41602" y="750819"/>
                  </a:lnTo>
                  <a:lnTo>
                    <a:pt x="28457" y="803914"/>
                  </a:lnTo>
                  <a:lnTo>
                    <a:pt x="18716" y="854808"/>
                  </a:lnTo>
                  <a:lnTo>
                    <a:pt x="10487" y="907843"/>
                  </a:lnTo>
                  <a:lnTo>
                    <a:pt x="4100" y="961440"/>
                  </a:lnTo>
                  <a:lnTo>
                    <a:pt x="1262" y="1012557"/>
                  </a:lnTo>
                  <a:lnTo>
                    <a:pt x="0" y="1062572"/>
                  </a:lnTo>
                  <a:lnTo>
                    <a:pt x="609" y="1112097"/>
                  </a:lnTo>
                  <a:lnTo>
                    <a:pt x="4779" y="1161404"/>
                  </a:lnTo>
                  <a:lnTo>
                    <a:pt x="13652" y="1207495"/>
                  </a:lnTo>
                  <a:lnTo>
                    <a:pt x="25394" y="1251377"/>
                  </a:lnTo>
                  <a:lnTo>
                    <a:pt x="46328" y="1314373"/>
                  </a:lnTo>
                  <a:lnTo>
                    <a:pt x="74238" y="1370603"/>
                  </a:lnTo>
                  <a:lnTo>
                    <a:pt x="105904" y="1423138"/>
                  </a:lnTo>
                  <a:lnTo>
                    <a:pt x="164172" y="1483405"/>
                  </a:lnTo>
                  <a:lnTo>
                    <a:pt x="215999" y="1523112"/>
                  </a:lnTo>
                  <a:lnTo>
                    <a:pt x="275433" y="1562381"/>
                  </a:lnTo>
                  <a:lnTo>
                    <a:pt x="323705" y="1585376"/>
                  </a:lnTo>
                  <a:lnTo>
                    <a:pt x="375053" y="1601419"/>
                  </a:lnTo>
                  <a:lnTo>
                    <a:pt x="427311" y="1607992"/>
                  </a:lnTo>
                  <a:lnTo>
                    <a:pt x="479840" y="1609940"/>
                  </a:lnTo>
                  <a:lnTo>
                    <a:pt x="532448" y="1610517"/>
                  </a:lnTo>
                  <a:lnTo>
                    <a:pt x="585081" y="1605098"/>
                  </a:lnTo>
                  <a:lnTo>
                    <a:pt x="637720" y="1590495"/>
                  </a:lnTo>
                  <a:lnTo>
                    <a:pt x="690362" y="1571350"/>
                  </a:lnTo>
                  <a:lnTo>
                    <a:pt x="743004" y="1550859"/>
                  </a:lnTo>
                  <a:lnTo>
                    <a:pt x="768740" y="1533834"/>
                  </a:lnTo>
                  <a:lnTo>
                    <a:pt x="828773" y="1475587"/>
                  </a:lnTo>
                  <a:lnTo>
                    <a:pt x="883689" y="1414650"/>
                  </a:lnTo>
                  <a:lnTo>
                    <a:pt x="922469" y="1359241"/>
                  </a:lnTo>
                  <a:lnTo>
                    <a:pt x="959306" y="1302659"/>
                  </a:lnTo>
                  <a:lnTo>
                    <a:pt x="993617" y="1241440"/>
                  </a:lnTo>
                  <a:lnTo>
                    <a:pt x="1021721" y="1178847"/>
                  </a:lnTo>
                  <a:lnTo>
                    <a:pt x="1049156" y="1115848"/>
                  </a:lnTo>
                  <a:lnTo>
                    <a:pt x="1064685" y="1072604"/>
                  </a:lnTo>
                  <a:lnTo>
                    <a:pt x="1079386" y="1026089"/>
                  </a:lnTo>
                  <a:lnTo>
                    <a:pt x="1090599" y="978119"/>
                  </a:lnTo>
                  <a:lnTo>
                    <a:pt x="1099482" y="930673"/>
                  </a:lnTo>
                  <a:lnTo>
                    <a:pt x="1107330" y="886189"/>
                  </a:lnTo>
                  <a:lnTo>
                    <a:pt x="1114717" y="839902"/>
                  </a:lnTo>
                  <a:lnTo>
                    <a:pt x="1121899" y="792034"/>
                  </a:lnTo>
                  <a:lnTo>
                    <a:pt x="1128991" y="743463"/>
                  </a:lnTo>
                  <a:lnTo>
                    <a:pt x="1132923" y="694580"/>
                  </a:lnTo>
                  <a:lnTo>
                    <a:pt x="1133500" y="646728"/>
                  </a:lnTo>
                  <a:lnTo>
                    <a:pt x="1129858" y="602064"/>
                  </a:lnTo>
                  <a:lnTo>
                    <a:pt x="1124339" y="555697"/>
                  </a:lnTo>
                  <a:lnTo>
                    <a:pt x="1117987" y="508963"/>
                  </a:lnTo>
                  <a:lnTo>
                    <a:pt x="1111265" y="464796"/>
                  </a:lnTo>
                  <a:lnTo>
                    <a:pt x="1101258" y="421769"/>
                  </a:lnTo>
                  <a:lnTo>
                    <a:pt x="1079351" y="361204"/>
                  </a:lnTo>
                  <a:lnTo>
                    <a:pt x="1053752" y="306214"/>
                  </a:lnTo>
                  <a:lnTo>
                    <a:pt x="1028230" y="252876"/>
                  </a:lnTo>
                  <a:lnTo>
                    <a:pt x="995322" y="203147"/>
                  </a:lnTo>
                  <a:lnTo>
                    <a:pt x="947869" y="150011"/>
                  </a:lnTo>
                  <a:lnTo>
                    <a:pt x="896295" y="99654"/>
                  </a:lnTo>
                  <a:lnTo>
                    <a:pt x="841048" y="61631"/>
                  </a:lnTo>
                  <a:lnTo>
                    <a:pt x="811926" y="43713"/>
                  </a:lnTo>
                  <a:lnTo>
                    <a:pt x="748690" y="19559"/>
                  </a:lnTo>
                  <a:lnTo>
                    <a:pt x="718235" y="8637"/>
                  </a:lnTo>
                  <a:lnTo>
                    <a:pt x="669375" y="2488"/>
                  </a:lnTo>
                  <a:lnTo>
                    <a:pt x="607231" y="411"/>
                  </a:lnTo>
                  <a:lnTo>
                    <a:pt x="544565" y="0"/>
                  </a:lnTo>
                  <a:lnTo>
                    <a:pt x="488297" y="15560"/>
                  </a:lnTo>
                  <a:lnTo>
                    <a:pt x="431317" y="34746"/>
                  </a:lnTo>
                  <a:lnTo>
                    <a:pt x="388545" y="42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96207" y="1958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75233" y="182143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90922" y="2389969"/>
              <a:ext cx="473783" cy="144804"/>
            </a:xfrm>
            <a:custGeom>
              <a:avLst/>
              <a:gdLst/>
              <a:ahLst/>
              <a:cxnLst/>
              <a:rect l="0" t="0" r="0" b="0"/>
              <a:pathLst>
                <a:path w="473783" h="144804">
                  <a:moveTo>
                    <a:pt x="0" y="0"/>
                  </a:moveTo>
                  <a:lnTo>
                    <a:pt x="14572" y="42691"/>
                  </a:lnTo>
                  <a:lnTo>
                    <a:pt x="27534" y="62257"/>
                  </a:lnTo>
                  <a:lnTo>
                    <a:pt x="74552" y="101193"/>
                  </a:lnTo>
                  <a:lnTo>
                    <a:pt x="129574" y="125341"/>
                  </a:lnTo>
                  <a:lnTo>
                    <a:pt x="188721" y="140182"/>
                  </a:lnTo>
                  <a:lnTo>
                    <a:pt x="249494" y="144803"/>
                  </a:lnTo>
                  <a:lnTo>
                    <a:pt x="298272" y="138571"/>
                  </a:lnTo>
                  <a:lnTo>
                    <a:pt x="357269" y="122865"/>
                  </a:lnTo>
                  <a:lnTo>
                    <a:pt x="419662" y="98024"/>
                  </a:lnTo>
                  <a:lnTo>
                    <a:pt x="47378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75192" y="2232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47111" y="189183"/>
            <a:ext cx="2634953" cy="821881"/>
            <a:chOff x="347111" y="189183"/>
            <a:chExt cx="2634953" cy="821881"/>
          </a:xfrm>
        </p:grpSpPr>
        <p:pic>
          <p:nvPicPr>
            <p:cNvPr id="2" name="Picture 1" descr="NBK-4124-d0831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111" y="199985"/>
              <a:ext cx="526618" cy="7794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124-d0837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1463" y="189183"/>
              <a:ext cx="562993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124-d083c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6021" y="241826"/>
              <a:ext cx="149578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124-d08430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65578" y="231297"/>
              <a:ext cx="437377" cy="4827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124-d0845f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10738" y="578738"/>
              <a:ext cx="371326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124-d084ad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6551" y="36816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124-d084fb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37080" y="768251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0" name="Picture 9" descr="NBK-4124-d085c6.png"/>
          <p:cNvPicPr>
            <a:picLocks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1276" y="247423"/>
            <a:ext cx="731849" cy="9643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1" name="Group 20"/>
          <p:cNvGrpSpPr/>
          <p:nvPr/>
        </p:nvGrpSpPr>
        <p:grpSpPr>
          <a:xfrm>
            <a:off x="5062035" y="434563"/>
            <a:ext cx="2853224" cy="3265340"/>
            <a:chOff x="5062035" y="434563"/>
            <a:chExt cx="2853224" cy="3265340"/>
          </a:xfrm>
        </p:grpSpPr>
        <p:sp>
          <p:nvSpPr>
            <p:cNvPr id="11" name="Freeform 10"/>
            <p:cNvSpPr/>
            <p:nvPr/>
          </p:nvSpPr>
          <p:spPr>
            <a:xfrm>
              <a:off x="5862201" y="1250812"/>
              <a:ext cx="421030" cy="1131524"/>
            </a:xfrm>
            <a:custGeom>
              <a:avLst/>
              <a:gdLst/>
              <a:ahLst/>
              <a:cxnLst/>
              <a:rect l="0" t="0" r="0" b="0"/>
              <a:pathLst>
                <a:path w="421030" h="1131524">
                  <a:moveTo>
                    <a:pt x="0" y="57616"/>
                  </a:moveTo>
                  <a:lnTo>
                    <a:pt x="52050" y="65950"/>
                  </a:lnTo>
                  <a:lnTo>
                    <a:pt x="101990" y="64375"/>
                  </a:lnTo>
                  <a:lnTo>
                    <a:pt x="155197" y="53362"/>
                  </a:lnTo>
                  <a:lnTo>
                    <a:pt x="216314" y="39922"/>
                  </a:lnTo>
                  <a:lnTo>
                    <a:pt x="278472" y="26002"/>
                  </a:lnTo>
                  <a:lnTo>
                    <a:pt x="330828" y="11987"/>
                  </a:lnTo>
                  <a:lnTo>
                    <a:pt x="385060" y="5189"/>
                  </a:lnTo>
                  <a:lnTo>
                    <a:pt x="408614" y="0"/>
                  </a:lnTo>
                  <a:lnTo>
                    <a:pt x="415129" y="2828"/>
                  </a:lnTo>
                  <a:lnTo>
                    <a:pt x="418303" y="9392"/>
                  </a:lnTo>
                  <a:lnTo>
                    <a:pt x="420767" y="67774"/>
                  </a:lnTo>
                  <a:lnTo>
                    <a:pt x="421029" y="118078"/>
                  </a:lnTo>
                  <a:lnTo>
                    <a:pt x="419938" y="180296"/>
                  </a:lnTo>
                  <a:lnTo>
                    <a:pt x="413895" y="229927"/>
                  </a:lnTo>
                  <a:lnTo>
                    <a:pt x="411260" y="291738"/>
                  </a:lnTo>
                  <a:lnTo>
                    <a:pt x="407684" y="342625"/>
                  </a:lnTo>
                  <a:lnTo>
                    <a:pt x="402335" y="397867"/>
                  </a:lnTo>
                  <a:lnTo>
                    <a:pt x="397631" y="455569"/>
                  </a:lnTo>
                  <a:lnTo>
                    <a:pt x="391947" y="509710"/>
                  </a:lnTo>
                  <a:lnTo>
                    <a:pt x="390263" y="562797"/>
                  </a:lnTo>
                  <a:lnTo>
                    <a:pt x="386645" y="615571"/>
                  </a:lnTo>
                  <a:lnTo>
                    <a:pt x="381284" y="668253"/>
                  </a:lnTo>
                  <a:lnTo>
                    <a:pt x="379695" y="720907"/>
                  </a:lnTo>
                  <a:lnTo>
                    <a:pt x="379224" y="773553"/>
                  </a:lnTo>
                  <a:lnTo>
                    <a:pt x="375965" y="823077"/>
                  </a:lnTo>
                  <a:lnTo>
                    <a:pt x="369973" y="881732"/>
                  </a:lnTo>
                  <a:lnTo>
                    <a:pt x="357756" y="935459"/>
                  </a:lnTo>
                  <a:lnTo>
                    <a:pt x="350497" y="995831"/>
                  </a:lnTo>
                  <a:lnTo>
                    <a:pt x="342757" y="1046994"/>
                  </a:lnTo>
                  <a:lnTo>
                    <a:pt x="329348" y="1105921"/>
                  </a:lnTo>
                  <a:lnTo>
                    <a:pt x="326384" y="1131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57041" y="1255786"/>
              <a:ext cx="463255" cy="1137079"/>
            </a:xfrm>
            <a:custGeom>
              <a:avLst/>
              <a:gdLst/>
              <a:ahLst/>
              <a:cxnLst/>
              <a:rect l="0" t="0" r="0" b="0"/>
              <a:pathLst>
                <a:path w="463255" h="1137079">
                  <a:moveTo>
                    <a:pt x="0" y="0"/>
                  </a:moveTo>
                  <a:lnTo>
                    <a:pt x="55045" y="16789"/>
                  </a:lnTo>
                  <a:lnTo>
                    <a:pt x="106453" y="23333"/>
                  </a:lnTo>
                  <a:lnTo>
                    <a:pt x="167256" y="29955"/>
                  </a:lnTo>
                  <a:lnTo>
                    <a:pt x="218273" y="36692"/>
                  </a:lnTo>
                  <a:lnTo>
                    <a:pt x="270435" y="34918"/>
                  </a:lnTo>
                  <a:lnTo>
                    <a:pt x="332056" y="32244"/>
                  </a:lnTo>
                  <a:lnTo>
                    <a:pt x="360880" y="31878"/>
                  </a:lnTo>
                  <a:lnTo>
                    <a:pt x="371608" y="35290"/>
                  </a:lnTo>
                  <a:lnTo>
                    <a:pt x="386648" y="48440"/>
                  </a:lnTo>
                  <a:lnTo>
                    <a:pt x="394112" y="69102"/>
                  </a:lnTo>
                  <a:lnTo>
                    <a:pt x="398903" y="126084"/>
                  </a:lnTo>
                  <a:lnTo>
                    <a:pt x="399850" y="188769"/>
                  </a:lnTo>
                  <a:lnTo>
                    <a:pt x="400014" y="250774"/>
                  </a:lnTo>
                  <a:lnTo>
                    <a:pt x="401233" y="307230"/>
                  </a:lnTo>
                  <a:lnTo>
                    <a:pt x="407312" y="361003"/>
                  </a:lnTo>
                  <a:lnTo>
                    <a:pt x="409634" y="412810"/>
                  </a:lnTo>
                  <a:lnTo>
                    <a:pt x="410321" y="460656"/>
                  </a:lnTo>
                  <a:lnTo>
                    <a:pt x="410525" y="517076"/>
                  </a:lnTo>
                  <a:lnTo>
                    <a:pt x="410586" y="571358"/>
                  </a:lnTo>
                  <a:lnTo>
                    <a:pt x="410604" y="624487"/>
                  </a:lnTo>
                  <a:lnTo>
                    <a:pt x="411779" y="677273"/>
                  </a:lnTo>
                  <a:lnTo>
                    <a:pt x="417846" y="728788"/>
                  </a:lnTo>
                  <a:lnTo>
                    <a:pt x="420489" y="791829"/>
                  </a:lnTo>
                  <a:lnTo>
                    <a:pt x="426600" y="854671"/>
                  </a:lnTo>
                  <a:lnTo>
                    <a:pt x="430167" y="914712"/>
                  </a:lnTo>
                  <a:lnTo>
                    <a:pt x="438607" y="977080"/>
                  </a:lnTo>
                  <a:lnTo>
                    <a:pt x="444607" y="1037060"/>
                  </a:lnTo>
                  <a:lnTo>
                    <a:pt x="458892" y="1100337"/>
                  </a:lnTo>
                  <a:lnTo>
                    <a:pt x="463254" y="11370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85637" y="1255786"/>
              <a:ext cx="397913" cy="354597"/>
            </a:xfrm>
            <a:custGeom>
              <a:avLst/>
              <a:gdLst/>
              <a:ahLst/>
              <a:cxnLst/>
              <a:rect l="0" t="0" r="0" b="0"/>
              <a:pathLst>
                <a:path w="397913" h="354597">
                  <a:moveTo>
                    <a:pt x="18886" y="0"/>
                  </a:moveTo>
                  <a:lnTo>
                    <a:pt x="11650" y="28726"/>
                  </a:lnTo>
                  <a:lnTo>
                    <a:pt x="9332" y="77922"/>
                  </a:lnTo>
                  <a:lnTo>
                    <a:pt x="7477" y="130063"/>
                  </a:lnTo>
                  <a:lnTo>
                    <a:pt x="1207" y="182557"/>
                  </a:lnTo>
                  <a:lnTo>
                    <a:pt x="0" y="232815"/>
                  </a:lnTo>
                  <a:lnTo>
                    <a:pt x="9480" y="285544"/>
                  </a:lnTo>
                  <a:lnTo>
                    <a:pt x="22617" y="340673"/>
                  </a:lnTo>
                  <a:lnTo>
                    <a:pt x="28392" y="348778"/>
                  </a:lnTo>
                  <a:lnTo>
                    <a:pt x="35752" y="353012"/>
                  </a:lnTo>
                  <a:lnTo>
                    <a:pt x="54458" y="354596"/>
                  </a:lnTo>
                  <a:lnTo>
                    <a:pt x="107714" y="349200"/>
                  </a:lnTo>
                  <a:lnTo>
                    <a:pt x="168623" y="347788"/>
                  </a:lnTo>
                  <a:lnTo>
                    <a:pt x="217151" y="347543"/>
                  </a:lnTo>
                  <a:lnTo>
                    <a:pt x="277545" y="347461"/>
                  </a:lnTo>
                  <a:lnTo>
                    <a:pt x="334534" y="347444"/>
                  </a:lnTo>
                  <a:lnTo>
                    <a:pt x="397912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99321" y="1276843"/>
              <a:ext cx="94757" cy="1063379"/>
            </a:xfrm>
            <a:custGeom>
              <a:avLst/>
              <a:gdLst/>
              <a:ahLst/>
              <a:cxnLst/>
              <a:rect l="0" t="0" r="0" b="0"/>
              <a:pathLst>
                <a:path w="94757" h="1063379">
                  <a:moveTo>
                    <a:pt x="0" y="0"/>
                  </a:moveTo>
                  <a:lnTo>
                    <a:pt x="17957" y="53875"/>
                  </a:lnTo>
                  <a:lnTo>
                    <a:pt x="35149" y="111036"/>
                  </a:lnTo>
                  <a:lnTo>
                    <a:pt x="40049" y="168340"/>
                  </a:lnTo>
                  <a:lnTo>
                    <a:pt x="44315" y="213638"/>
                  </a:lnTo>
                  <a:lnTo>
                    <a:pt x="50176" y="275820"/>
                  </a:lnTo>
                  <a:lnTo>
                    <a:pt x="51911" y="326999"/>
                  </a:lnTo>
                  <a:lnTo>
                    <a:pt x="52425" y="376089"/>
                  </a:lnTo>
                  <a:lnTo>
                    <a:pt x="52578" y="423389"/>
                  </a:lnTo>
                  <a:lnTo>
                    <a:pt x="52623" y="474449"/>
                  </a:lnTo>
                  <a:lnTo>
                    <a:pt x="52637" y="523503"/>
                  </a:lnTo>
                  <a:lnTo>
                    <a:pt x="52640" y="570793"/>
                  </a:lnTo>
                  <a:lnTo>
                    <a:pt x="52642" y="633585"/>
                  </a:lnTo>
                  <a:lnTo>
                    <a:pt x="59877" y="691048"/>
                  </a:lnTo>
                  <a:lnTo>
                    <a:pt x="62195" y="736899"/>
                  </a:lnTo>
                  <a:lnTo>
                    <a:pt x="64051" y="798448"/>
                  </a:lnTo>
                  <a:lnTo>
                    <a:pt x="71491" y="854769"/>
                  </a:lnTo>
                  <a:lnTo>
                    <a:pt x="79933" y="907331"/>
                  </a:lnTo>
                  <a:lnTo>
                    <a:pt x="83380" y="967607"/>
                  </a:lnTo>
                  <a:lnTo>
                    <a:pt x="91351" y="1029103"/>
                  </a:lnTo>
                  <a:lnTo>
                    <a:pt x="94756" y="10633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41145" y="24349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88533" y="950460"/>
              <a:ext cx="2326726" cy="1473990"/>
            </a:xfrm>
            <a:custGeom>
              <a:avLst/>
              <a:gdLst/>
              <a:ahLst/>
              <a:cxnLst/>
              <a:rect l="0" t="0" r="0" b="0"/>
              <a:pathLst>
                <a:path w="2326726" h="1473990">
                  <a:moveTo>
                    <a:pt x="263140" y="1473989"/>
                  </a:moveTo>
                  <a:lnTo>
                    <a:pt x="246351" y="1418945"/>
                  </a:lnTo>
                  <a:lnTo>
                    <a:pt x="242926" y="1364417"/>
                  </a:lnTo>
                  <a:lnTo>
                    <a:pt x="236660" y="1308846"/>
                  </a:lnTo>
                  <a:lnTo>
                    <a:pt x="238656" y="1252573"/>
                  </a:lnTo>
                  <a:lnTo>
                    <a:pt x="237440" y="1207516"/>
                  </a:lnTo>
                  <a:lnTo>
                    <a:pt x="230179" y="1145470"/>
                  </a:lnTo>
                  <a:lnTo>
                    <a:pt x="220618" y="1094330"/>
                  </a:lnTo>
                  <a:lnTo>
                    <a:pt x="210376" y="1045253"/>
                  </a:lnTo>
                  <a:lnTo>
                    <a:pt x="203053" y="997956"/>
                  </a:lnTo>
                  <a:lnTo>
                    <a:pt x="197763" y="946898"/>
                  </a:lnTo>
                  <a:lnTo>
                    <a:pt x="188787" y="897844"/>
                  </a:lnTo>
                  <a:lnTo>
                    <a:pt x="178718" y="850554"/>
                  </a:lnTo>
                  <a:lnTo>
                    <a:pt x="165206" y="799498"/>
                  </a:lnTo>
                  <a:lnTo>
                    <a:pt x="149505" y="750445"/>
                  </a:lnTo>
                  <a:lnTo>
                    <a:pt x="137443" y="703155"/>
                  </a:lnTo>
                  <a:lnTo>
                    <a:pt x="122887" y="640363"/>
                  </a:lnTo>
                  <a:lnTo>
                    <a:pt x="112269" y="591510"/>
                  </a:lnTo>
                  <a:lnTo>
                    <a:pt x="101714" y="539990"/>
                  </a:lnTo>
                  <a:lnTo>
                    <a:pt x="87667" y="477415"/>
                  </a:lnTo>
                  <a:lnTo>
                    <a:pt x="77137" y="428325"/>
                  </a:lnTo>
                  <a:lnTo>
                    <a:pt x="66608" y="381285"/>
                  </a:lnTo>
                  <a:lnTo>
                    <a:pt x="56079" y="327443"/>
                  </a:lnTo>
                  <a:lnTo>
                    <a:pt x="38922" y="272910"/>
                  </a:lnTo>
                  <a:lnTo>
                    <a:pt x="18938" y="217425"/>
                  </a:lnTo>
                  <a:lnTo>
                    <a:pt x="0" y="170980"/>
                  </a:lnTo>
                  <a:lnTo>
                    <a:pt x="1145" y="161950"/>
                  </a:lnTo>
                  <a:lnTo>
                    <a:pt x="4249" y="153590"/>
                  </a:lnTo>
                  <a:lnTo>
                    <a:pt x="9827" y="149186"/>
                  </a:lnTo>
                  <a:lnTo>
                    <a:pt x="17056" y="147421"/>
                  </a:lnTo>
                  <a:lnTo>
                    <a:pt x="74712" y="147402"/>
                  </a:lnTo>
                  <a:lnTo>
                    <a:pt x="127371" y="147399"/>
                  </a:lnTo>
                  <a:lnTo>
                    <a:pt x="174819" y="146229"/>
                  </a:lnTo>
                  <a:lnTo>
                    <a:pt x="236421" y="135946"/>
                  </a:lnTo>
                  <a:lnTo>
                    <a:pt x="299846" y="128239"/>
                  </a:lnTo>
                  <a:lnTo>
                    <a:pt x="359414" y="121315"/>
                  </a:lnTo>
                  <a:lnTo>
                    <a:pt x="410339" y="117443"/>
                  </a:lnTo>
                  <a:lnTo>
                    <a:pt x="462232" y="108899"/>
                  </a:lnTo>
                  <a:lnTo>
                    <a:pt x="524610" y="100171"/>
                  </a:lnTo>
                  <a:lnTo>
                    <a:pt x="581885" y="87136"/>
                  </a:lnTo>
                  <a:lnTo>
                    <a:pt x="635718" y="79213"/>
                  </a:lnTo>
                  <a:lnTo>
                    <a:pt x="697079" y="62972"/>
                  </a:lnTo>
                  <a:lnTo>
                    <a:pt x="746954" y="55703"/>
                  </a:lnTo>
                  <a:lnTo>
                    <a:pt x="804235" y="53549"/>
                  </a:lnTo>
                  <a:lnTo>
                    <a:pt x="859923" y="47232"/>
                  </a:lnTo>
                  <a:lnTo>
                    <a:pt x="916633" y="43125"/>
                  </a:lnTo>
                  <a:lnTo>
                    <a:pt x="978773" y="42413"/>
                  </a:lnTo>
                  <a:lnTo>
                    <a:pt x="1039819" y="42202"/>
                  </a:lnTo>
                  <a:lnTo>
                    <a:pt x="1088581" y="42140"/>
                  </a:lnTo>
                  <a:lnTo>
                    <a:pt x="1136175" y="42121"/>
                  </a:lnTo>
                  <a:lnTo>
                    <a:pt x="1177971" y="42117"/>
                  </a:lnTo>
                  <a:lnTo>
                    <a:pt x="1226962" y="42115"/>
                  </a:lnTo>
                  <a:lnTo>
                    <a:pt x="1278761" y="42114"/>
                  </a:lnTo>
                  <a:lnTo>
                    <a:pt x="1329079" y="42114"/>
                  </a:lnTo>
                  <a:lnTo>
                    <a:pt x="1392268" y="42114"/>
                  </a:lnTo>
                  <a:lnTo>
                    <a:pt x="1442445" y="42114"/>
                  </a:lnTo>
                  <a:lnTo>
                    <a:pt x="1501322" y="42114"/>
                  </a:lnTo>
                  <a:lnTo>
                    <a:pt x="1558012" y="38994"/>
                  </a:lnTo>
                  <a:lnTo>
                    <a:pt x="1619860" y="33049"/>
                  </a:lnTo>
                  <a:lnTo>
                    <a:pt x="1681167" y="31874"/>
                  </a:lnTo>
                  <a:lnTo>
                    <a:pt x="1730037" y="31671"/>
                  </a:lnTo>
                  <a:lnTo>
                    <a:pt x="1792183" y="31602"/>
                  </a:lnTo>
                  <a:lnTo>
                    <a:pt x="1854849" y="25999"/>
                  </a:lnTo>
                  <a:lnTo>
                    <a:pt x="1913457" y="22033"/>
                  </a:lnTo>
                  <a:lnTo>
                    <a:pt x="1961860" y="20176"/>
                  </a:lnTo>
                  <a:lnTo>
                    <a:pt x="2020730" y="12781"/>
                  </a:lnTo>
                  <a:lnTo>
                    <a:pt x="2072673" y="11196"/>
                  </a:lnTo>
                  <a:lnTo>
                    <a:pt x="2133687" y="10726"/>
                  </a:lnTo>
                  <a:lnTo>
                    <a:pt x="2188810" y="10587"/>
                  </a:lnTo>
                  <a:lnTo>
                    <a:pt x="2239068" y="13665"/>
                  </a:lnTo>
                  <a:lnTo>
                    <a:pt x="2297971" y="19597"/>
                  </a:lnTo>
                  <a:lnTo>
                    <a:pt x="2307557" y="17744"/>
                  </a:lnTo>
                  <a:lnTo>
                    <a:pt x="2313945" y="14169"/>
                  </a:lnTo>
                  <a:lnTo>
                    <a:pt x="23267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2035" y="1350543"/>
              <a:ext cx="394531" cy="1052850"/>
            </a:xfrm>
            <a:custGeom>
              <a:avLst/>
              <a:gdLst/>
              <a:ahLst/>
              <a:cxnLst/>
              <a:rect l="0" t="0" r="0" b="0"/>
              <a:pathLst>
                <a:path w="394531" h="1052850">
                  <a:moveTo>
                    <a:pt x="0" y="0"/>
                  </a:moveTo>
                  <a:lnTo>
                    <a:pt x="58779" y="39542"/>
                  </a:lnTo>
                  <a:lnTo>
                    <a:pt x="96575" y="48761"/>
                  </a:lnTo>
                  <a:lnTo>
                    <a:pt x="143649" y="51492"/>
                  </a:lnTo>
                  <a:lnTo>
                    <a:pt x="205670" y="46826"/>
                  </a:lnTo>
                  <a:lnTo>
                    <a:pt x="268528" y="35809"/>
                  </a:lnTo>
                  <a:lnTo>
                    <a:pt x="318730" y="32837"/>
                  </a:lnTo>
                  <a:lnTo>
                    <a:pt x="361421" y="34296"/>
                  </a:lnTo>
                  <a:lnTo>
                    <a:pt x="381341" y="42928"/>
                  </a:lnTo>
                  <a:lnTo>
                    <a:pt x="387588" y="52015"/>
                  </a:lnTo>
                  <a:lnTo>
                    <a:pt x="394530" y="77710"/>
                  </a:lnTo>
                  <a:lnTo>
                    <a:pt x="392849" y="113882"/>
                  </a:lnTo>
                  <a:lnTo>
                    <a:pt x="378536" y="171321"/>
                  </a:lnTo>
                  <a:lnTo>
                    <a:pt x="370481" y="225173"/>
                  </a:lnTo>
                  <a:lnTo>
                    <a:pt x="360484" y="282041"/>
                  </a:lnTo>
                  <a:lnTo>
                    <a:pt x="351826" y="332482"/>
                  </a:lnTo>
                  <a:lnTo>
                    <a:pt x="348740" y="391361"/>
                  </a:lnTo>
                  <a:lnTo>
                    <a:pt x="347827" y="453261"/>
                  </a:lnTo>
                  <a:lnTo>
                    <a:pt x="347555" y="516055"/>
                  </a:lnTo>
                  <a:lnTo>
                    <a:pt x="346305" y="579114"/>
                  </a:lnTo>
                  <a:lnTo>
                    <a:pt x="340215" y="642252"/>
                  </a:lnTo>
                  <a:lnTo>
                    <a:pt x="337891" y="705413"/>
                  </a:lnTo>
                  <a:lnTo>
                    <a:pt x="337202" y="767411"/>
                  </a:lnTo>
                  <a:lnTo>
                    <a:pt x="334659" y="822176"/>
                  </a:lnTo>
                  <a:lnTo>
                    <a:pt x="320263" y="883195"/>
                  </a:lnTo>
                  <a:lnTo>
                    <a:pt x="320281" y="926152"/>
                  </a:lnTo>
                  <a:lnTo>
                    <a:pt x="325178" y="988178"/>
                  </a:lnTo>
                  <a:lnTo>
                    <a:pt x="334558" y="1041907"/>
                  </a:lnTo>
                  <a:lnTo>
                    <a:pt x="336912" y="10528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46430" y="434563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9878" y="168033"/>
                  </a:lnTo>
                  <a:lnTo>
                    <a:pt x="10239" y="211552"/>
                  </a:lnTo>
                  <a:lnTo>
                    <a:pt x="10400" y="258190"/>
                  </a:lnTo>
                  <a:lnTo>
                    <a:pt x="16079" y="313717"/>
                  </a:lnTo>
                  <a:lnTo>
                    <a:pt x="20073" y="376741"/>
                  </a:lnTo>
                  <a:lnTo>
                    <a:pt x="20765" y="432941"/>
                  </a:lnTo>
                  <a:lnTo>
                    <a:pt x="22140" y="484818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78015" y="2624491"/>
              <a:ext cx="322589" cy="1075412"/>
            </a:xfrm>
            <a:custGeom>
              <a:avLst/>
              <a:gdLst/>
              <a:ahLst/>
              <a:cxnLst/>
              <a:rect l="0" t="0" r="0" b="0"/>
              <a:pathLst>
                <a:path w="322589" h="1075412">
                  <a:moveTo>
                    <a:pt x="0" y="0"/>
                  </a:moveTo>
                  <a:lnTo>
                    <a:pt x="34898" y="29309"/>
                  </a:lnTo>
                  <a:lnTo>
                    <a:pt x="96117" y="63333"/>
                  </a:lnTo>
                  <a:lnTo>
                    <a:pt x="156767" y="85690"/>
                  </a:lnTo>
                  <a:lnTo>
                    <a:pt x="216666" y="92965"/>
                  </a:lnTo>
                  <a:lnTo>
                    <a:pt x="273558" y="94403"/>
                  </a:lnTo>
                  <a:lnTo>
                    <a:pt x="287657" y="94520"/>
                  </a:lnTo>
                  <a:lnTo>
                    <a:pt x="298226" y="98109"/>
                  </a:lnTo>
                  <a:lnTo>
                    <a:pt x="313089" y="111454"/>
                  </a:lnTo>
                  <a:lnTo>
                    <a:pt x="320475" y="132203"/>
                  </a:lnTo>
                  <a:lnTo>
                    <a:pt x="322588" y="158193"/>
                  </a:lnTo>
                  <a:lnTo>
                    <a:pt x="318370" y="206879"/>
                  </a:lnTo>
                  <a:lnTo>
                    <a:pt x="316600" y="262899"/>
                  </a:lnTo>
                  <a:lnTo>
                    <a:pt x="316002" y="324935"/>
                  </a:lnTo>
                  <a:lnTo>
                    <a:pt x="315884" y="387838"/>
                  </a:lnTo>
                  <a:lnTo>
                    <a:pt x="315864" y="439219"/>
                  </a:lnTo>
                  <a:lnTo>
                    <a:pt x="315858" y="497076"/>
                  </a:lnTo>
                  <a:lnTo>
                    <a:pt x="315856" y="558673"/>
                  </a:lnTo>
                  <a:lnTo>
                    <a:pt x="315855" y="603539"/>
                  </a:lnTo>
                  <a:lnTo>
                    <a:pt x="314685" y="649605"/>
                  </a:lnTo>
                  <a:lnTo>
                    <a:pt x="310266" y="693476"/>
                  </a:lnTo>
                  <a:lnTo>
                    <a:pt x="307522" y="739490"/>
                  </a:lnTo>
                  <a:lnTo>
                    <a:pt x="306302" y="786067"/>
                  </a:lnTo>
                  <a:lnTo>
                    <a:pt x="305760" y="830164"/>
                  </a:lnTo>
                  <a:lnTo>
                    <a:pt x="305519" y="873160"/>
                  </a:lnTo>
                  <a:lnTo>
                    <a:pt x="302264" y="933708"/>
                  </a:lnTo>
                  <a:lnTo>
                    <a:pt x="297010" y="988692"/>
                  </a:lnTo>
                  <a:lnTo>
                    <a:pt x="295454" y="1038909"/>
                  </a:lnTo>
                  <a:lnTo>
                    <a:pt x="295100" y="10754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6346" y="250867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0" y="10529"/>
                  </a:moveTo>
                  <a:lnTo>
                    <a:pt x="57264" y="10529"/>
                  </a:lnTo>
                  <a:lnTo>
                    <a:pt x="118157" y="1052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6661245" y="2529084"/>
            <a:ext cx="338035" cy="841352"/>
          </a:xfrm>
          <a:custGeom>
            <a:avLst/>
            <a:gdLst/>
            <a:ahLst/>
            <a:cxnLst/>
            <a:rect l="0" t="0" r="0" b="0"/>
            <a:pathLst>
              <a:path w="338035" h="841352">
                <a:moveTo>
                  <a:pt x="127464" y="11179"/>
                </a:moveTo>
                <a:lnTo>
                  <a:pt x="116285" y="0"/>
                </a:lnTo>
                <a:lnTo>
                  <a:pt x="114163" y="217"/>
                </a:lnTo>
                <a:lnTo>
                  <a:pt x="113917" y="3871"/>
                </a:lnTo>
                <a:lnTo>
                  <a:pt x="125004" y="65952"/>
                </a:lnTo>
                <a:lnTo>
                  <a:pt x="132568" y="125983"/>
                </a:lnTo>
                <a:lnTo>
                  <a:pt x="138091" y="189271"/>
                </a:lnTo>
                <a:lnTo>
                  <a:pt x="144911" y="250210"/>
                </a:lnTo>
                <a:lnTo>
                  <a:pt x="147451" y="300632"/>
                </a:lnTo>
                <a:lnTo>
                  <a:pt x="148204" y="350926"/>
                </a:lnTo>
                <a:lnTo>
                  <a:pt x="151577" y="410435"/>
                </a:lnTo>
                <a:lnTo>
                  <a:pt x="157574" y="472839"/>
                </a:lnTo>
                <a:lnTo>
                  <a:pt x="165994" y="533086"/>
                </a:lnTo>
                <a:lnTo>
                  <a:pt x="171989" y="593167"/>
                </a:lnTo>
                <a:lnTo>
                  <a:pt x="177701" y="649993"/>
                </a:lnTo>
                <a:lnTo>
                  <a:pt x="182514" y="706215"/>
                </a:lnTo>
                <a:lnTo>
                  <a:pt x="189031" y="762243"/>
                </a:lnTo>
                <a:lnTo>
                  <a:pt x="195748" y="798746"/>
                </a:lnTo>
                <a:lnTo>
                  <a:pt x="194045" y="804115"/>
                </a:lnTo>
                <a:lnTo>
                  <a:pt x="189398" y="805355"/>
                </a:lnTo>
                <a:lnTo>
                  <a:pt x="182791" y="803842"/>
                </a:lnTo>
                <a:lnTo>
                  <a:pt x="169212" y="792802"/>
                </a:lnTo>
                <a:lnTo>
                  <a:pt x="127432" y="736942"/>
                </a:lnTo>
                <a:lnTo>
                  <a:pt x="103278" y="708970"/>
                </a:lnTo>
                <a:lnTo>
                  <a:pt x="47179" y="657097"/>
                </a:lnTo>
                <a:lnTo>
                  <a:pt x="20227" y="635920"/>
                </a:lnTo>
                <a:lnTo>
                  <a:pt x="12690" y="634733"/>
                </a:lnTo>
                <a:lnTo>
                  <a:pt x="6494" y="637452"/>
                </a:lnTo>
                <a:lnTo>
                  <a:pt x="1194" y="642774"/>
                </a:lnTo>
                <a:lnTo>
                  <a:pt x="0" y="649831"/>
                </a:lnTo>
                <a:lnTo>
                  <a:pt x="4913" y="667031"/>
                </a:lnTo>
                <a:lnTo>
                  <a:pt x="40367" y="727387"/>
                </a:lnTo>
                <a:lnTo>
                  <a:pt x="76308" y="790311"/>
                </a:lnTo>
                <a:lnTo>
                  <a:pt x="107065" y="831481"/>
                </a:lnTo>
                <a:lnTo>
                  <a:pt x="113865" y="838807"/>
                </a:lnTo>
                <a:lnTo>
                  <a:pt x="120737" y="841351"/>
                </a:lnTo>
                <a:lnTo>
                  <a:pt x="127659" y="840707"/>
                </a:lnTo>
                <a:lnTo>
                  <a:pt x="134613" y="837939"/>
                </a:lnTo>
                <a:lnTo>
                  <a:pt x="145459" y="825504"/>
                </a:lnTo>
                <a:lnTo>
                  <a:pt x="180762" y="768625"/>
                </a:lnTo>
                <a:lnTo>
                  <a:pt x="215288" y="710442"/>
                </a:lnTo>
                <a:lnTo>
                  <a:pt x="264559" y="652723"/>
                </a:lnTo>
                <a:lnTo>
                  <a:pt x="316784" y="591130"/>
                </a:lnTo>
                <a:lnTo>
                  <a:pt x="338034" y="56918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6357041" y="276636"/>
            <a:ext cx="73700" cy="621182"/>
          </a:xfrm>
          <a:custGeom>
            <a:avLst/>
            <a:gdLst/>
            <a:ahLst/>
            <a:cxnLst/>
            <a:rect l="0" t="0" r="0" b="0"/>
            <a:pathLst>
              <a:path w="73700" h="621182">
                <a:moveTo>
                  <a:pt x="0" y="0"/>
                </a:moveTo>
                <a:lnTo>
                  <a:pt x="5589" y="58617"/>
                </a:lnTo>
                <a:lnTo>
                  <a:pt x="10723" y="121196"/>
                </a:lnTo>
                <a:lnTo>
                  <a:pt x="17475" y="171350"/>
                </a:lnTo>
                <a:lnTo>
                  <a:pt x="19996" y="219876"/>
                </a:lnTo>
                <a:lnTo>
                  <a:pt x="20585" y="261889"/>
                </a:lnTo>
                <a:lnTo>
                  <a:pt x="20847" y="307858"/>
                </a:lnTo>
                <a:lnTo>
                  <a:pt x="24115" y="370417"/>
                </a:lnTo>
                <a:lnTo>
                  <a:pt x="29372" y="424828"/>
                </a:lnTo>
                <a:lnTo>
                  <a:pt x="34049" y="482284"/>
                </a:lnTo>
                <a:lnTo>
                  <a:pt x="46110" y="542922"/>
                </a:lnTo>
                <a:lnTo>
                  <a:pt x="63235" y="596404"/>
                </a:lnTo>
                <a:lnTo>
                  <a:pt x="73699" y="62118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5514761" y="2550791"/>
            <a:ext cx="2537370" cy="2979566"/>
            <a:chOff x="5514761" y="2550791"/>
            <a:chExt cx="2537370" cy="2979566"/>
          </a:xfrm>
        </p:grpSpPr>
        <p:sp>
          <p:nvSpPr>
            <p:cNvPr id="24" name="Freeform 23"/>
            <p:cNvSpPr/>
            <p:nvPr/>
          </p:nvSpPr>
          <p:spPr>
            <a:xfrm>
              <a:off x="5514761" y="3698409"/>
              <a:ext cx="2537370" cy="73689"/>
            </a:xfrm>
            <a:custGeom>
              <a:avLst/>
              <a:gdLst/>
              <a:ahLst/>
              <a:cxnLst/>
              <a:rect l="0" t="0" r="0" b="0"/>
              <a:pathLst>
                <a:path w="2537370" h="73689">
                  <a:moveTo>
                    <a:pt x="0" y="73688"/>
                  </a:moveTo>
                  <a:lnTo>
                    <a:pt x="27556" y="66453"/>
                  </a:lnTo>
                  <a:lnTo>
                    <a:pt x="80659" y="60691"/>
                  </a:lnTo>
                  <a:lnTo>
                    <a:pt x="131226" y="54223"/>
                  </a:lnTo>
                  <a:lnTo>
                    <a:pt x="187445" y="60181"/>
                  </a:lnTo>
                  <a:lnTo>
                    <a:pt x="236604" y="62277"/>
                  </a:lnTo>
                  <a:lnTo>
                    <a:pt x="287044" y="62898"/>
                  </a:lnTo>
                  <a:lnTo>
                    <a:pt x="334485" y="63082"/>
                  </a:lnTo>
                  <a:lnTo>
                    <a:pt x="393125" y="63137"/>
                  </a:lnTo>
                  <a:lnTo>
                    <a:pt x="438325" y="63150"/>
                  </a:lnTo>
                  <a:lnTo>
                    <a:pt x="485709" y="63155"/>
                  </a:lnTo>
                  <a:lnTo>
                    <a:pt x="549066" y="63158"/>
                  </a:lnTo>
                  <a:lnTo>
                    <a:pt x="612396" y="63159"/>
                  </a:lnTo>
                  <a:lnTo>
                    <a:pt x="669965" y="61990"/>
                  </a:lnTo>
                  <a:lnTo>
                    <a:pt x="726397" y="54826"/>
                  </a:lnTo>
                  <a:lnTo>
                    <a:pt x="782605" y="53064"/>
                  </a:lnTo>
                  <a:lnTo>
                    <a:pt x="838768" y="52717"/>
                  </a:lnTo>
                  <a:lnTo>
                    <a:pt x="898041" y="52648"/>
                  </a:lnTo>
                  <a:lnTo>
                    <a:pt x="960139" y="47045"/>
                  </a:lnTo>
                  <a:lnTo>
                    <a:pt x="1018635" y="43079"/>
                  </a:lnTo>
                  <a:lnTo>
                    <a:pt x="1067019" y="42392"/>
                  </a:lnTo>
                  <a:lnTo>
                    <a:pt x="1129002" y="39040"/>
                  </a:lnTo>
                  <a:lnTo>
                    <a:pt x="1179918" y="33786"/>
                  </a:lnTo>
                  <a:lnTo>
                    <a:pt x="1228931" y="32229"/>
                  </a:lnTo>
                  <a:lnTo>
                    <a:pt x="1276208" y="31768"/>
                  </a:lnTo>
                  <a:lnTo>
                    <a:pt x="1338995" y="31612"/>
                  </a:lnTo>
                  <a:lnTo>
                    <a:pt x="1387848" y="25996"/>
                  </a:lnTo>
                  <a:lnTo>
                    <a:pt x="1439368" y="22513"/>
                  </a:lnTo>
                  <a:lnTo>
                    <a:pt x="1491678" y="21480"/>
                  </a:lnTo>
                  <a:lnTo>
                    <a:pt x="1544222" y="15585"/>
                  </a:lnTo>
                  <a:lnTo>
                    <a:pt x="1596835" y="12019"/>
                  </a:lnTo>
                  <a:lnTo>
                    <a:pt x="1655057" y="10962"/>
                  </a:lnTo>
                  <a:lnTo>
                    <a:pt x="1711173" y="10649"/>
                  </a:lnTo>
                  <a:lnTo>
                    <a:pt x="1764845" y="10556"/>
                  </a:lnTo>
                  <a:lnTo>
                    <a:pt x="1817792" y="10529"/>
                  </a:lnTo>
                  <a:lnTo>
                    <a:pt x="1870526" y="10521"/>
                  </a:lnTo>
                  <a:lnTo>
                    <a:pt x="1923195" y="4929"/>
                  </a:lnTo>
                  <a:lnTo>
                    <a:pt x="1975845" y="1452"/>
                  </a:lnTo>
                  <a:lnTo>
                    <a:pt x="2034079" y="422"/>
                  </a:lnTo>
                  <a:lnTo>
                    <a:pt x="2090198" y="117"/>
                  </a:lnTo>
                  <a:lnTo>
                    <a:pt x="2143870" y="27"/>
                  </a:lnTo>
                  <a:lnTo>
                    <a:pt x="2196818" y="0"/>
                  </a:lnTo>
                  <a:lnTo>
                    <a:pt x="2255140" y="5581"/>
                  </a:lnTo>
                  <a:lnTo>
                    <a:pt x="2316874" y="9055"/>
                  </a:lnTo>
                  <a:lnTo>
                    <a:pt x="2374031" y="10084"/>
                  </a:lnTo>
                  <a:lnTo>
                    <a:pt x="2428011" y="10389"/>
                  </a:lnTo>
                  <a:lnTo>
                    <a:pt x="2489077" y="10492"/>
                  </a:lnTo>
                  <a:lnTo>
                    <a:pt x="2537369" y="10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7687" y="3815731"/>
              <a:ext cx="514567" cy="563731"/>
            </a:xfrm>
            <a:custGeom>
              <a:avLst/>
              <a:gdLst/>
              <a:ahLst/>
              <a:cxnLst/>
              <a:rect l="0" t="0" r="0" b="0"/>
              <a:pathLst>
                <a:path w="514567" h="563731">
                  <a:moveTo>
                    <a:pt x="120369" y="124822"/>
                  </a:moveTo>
                  <a:lnTo>
                    <a:pt x="77707" y="183601"/>
                  </a:lnTo>
                  <a:lnTo>
                    <a:pt x="51493" y="241227"/>
                  </a:lnTo>
                  <a:lnTo>
                    <a:pt x="32805" y="302267"/>
                  </a:lnTo>
                  <a:lnTo>
                    <a:pt x="27033" y="357531"/>
                  </a:lnTo>
                  <a:lnTo>
                    <a:pt x="27203" y="415911"/>
                  </a:lnTo>
                  <a:lnTo>
                    <a:pt x="35313" y="456346"/>
                  </a:lnTo>
                  <a:lnTo>
                    <a:pt x="65032" y="504756"/>
                  </a:lnTo>
                  <a:lnTo>
                    <a:pt x="102283" y="535703"/>
                  </a:lnTo>
                  <a:lnTo>
                    <a:pt x="150365" y="555920"/>
                  </a:lnTo>
                  <a:lnTo>
                    <a:pt x="207246" y="563730"/>
                  </a:lnTo>
                  <a:lnTo>
                    <a:pt x="262964" y="560455"/>
                  </a:lnTo>
                  <a:lnTo>
                    <a:pt x="317382" y="541633"/>
                  </a:lnTo>
                  <a:lnTo>
                    <a:pt x="349929" y="526872"/>
                  </a:lnTo>
                  <a:lnTo>
                    <a:pt x="404366" y="471511"/>
                  </a:lnTo>
                  <a:lnTo>
                    <a:pt x="449930" y="409025"/>
                  </a:lnTo>
                  <a:lnTo>
                    <a:pt x="475153" y="363845"/>
                  </a:lnTo>
                  <a:lnTo>
                    <a:pt x="495466" y="304781"/>
                  </a:lnTo>
                  <a:lnTo>
                    <a:pt x="509840" y="255646"/>
                  </a:lnTo>
                  <a:lnTo>
                    <a:pt x="514566" y="226250"/>
                  </a:lnTo>
                  <a:lnTo>
                    <a:pt x="508068" y="172543"/>
                  </a:lnTo>
                  <a:lnTo>
                    <a:pt x="495519" y="117481"/>
                  </a:lnTo>
                  <a:lnTo>
                    <a:pt x="474070" y="83653"/>
                  </a:lnTo>
                  <a:lnTo>
                    <a:pt x="433467" y="41643"/>
                  </a:lnTo>
                  <a:lnTo>
                    <a:pt x="403821" y="22968"/>
                  </a:lnTo>
                  <a:lnTo>
                    <a:pt x="356774" y="6177"/>
                  </a:lnTo>
                  <a:lnTo>
                    <a:pt x="295185" y="0"/>
                  </a:lnTo>
                  <a:lnTo>
                    <a:pt x="239865" y="1900"/>
                  </a:lnTo>
                  <a:lnTo>
                    <a:pt x="183618" y="18783"/>
                  </a:lnTo>
                  <a:lnTo>
                    <a:pt x="126927" y="51884"/>
                  </a:lnTo>
                  <a:lnTo>
                    <a:pt x="75630" y="97675"/>
                  </a:lnTo>
                  <a:lnTo>
                    <a:pt x="46844" y="142466"/>
                  </a:lnTo>
                  <a:lnTo>
                    <a:pt x="24217" y="195768"/>
                  </a:lnTo>
                  <a:lnTo>
                    <a:pt x="4834" y="257040"/>
                  </a:lnTo>
                  <a:lnTo>
                    <a:pt x="0" y="287701"/>
                  </a:lnTo>
                  <a:lnTo>
                    <a:pt x="6429" y="342393"/>
                  </a:lnTo>
                  <a:lnTo>
                    <a:pt x="15084" y="3775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30782" y="3887911"/>
              <a:ext cx="254854" cy="494840"/>
            </a:xfrm>
            <a:custGeom>
              <a:avLst/>
              <a:gdLst/>
              <a:ahLst/>
              <a:cxnLst/>
              <a:rect l="0" t="0" r="0" b="0"/>
              <a:pathLst>
                <a:path w="254854" h="494840">
                  <a:moveTo>
                    <a:pt x="0" y="0"/>
                  </a:moveTo>
                  <a:lnTo>
                    <a:pt x="17981" y="24046"/>
                  </a:lnTo>
                  <a:lnTo>
                    <a:pt x="45491" y="44299"/>
                  </a:lnTo>
                  <a:lnTo>
                    <a:pt x="82759" y="57059"/>
                  </a:lnTo>
                  <a:lnTo>
                    <a:pt x="137273" y="61964"/>
                  </a:lnTo>
                  <a:lnTo>
                    <a:pt x="193102" y="62932"/>
                  </a:lnTo>
                  <a:lnTo>
                    <a:pt x="229570" y="57511"/>
                  </a:lnTo>
                  <a:lnTo>
                    <a:pt x="238445" y="61737"/>
                  </a:lnTo>
                  <a:lnTo>
                    <a:pt x="251424" y="82031"/>
                  </a:lnTo>
                  <a:lnTo>
                    <a:pt x="254853" y="110547"/>
                  </a:lnTo>
                  <a:lnTo>
                    <a:pt x="250207" y="162606"/>
                  </a:lnTo>
                  <a:lnTo>
                    <a:pt x="244540" y="216245"/>
                  </a:lnTo>
                  <a:lnTo>
                    <a:pt x="242862" y="268013"/>
                  </a:lnTo>
                  <a:lnTo>
                    <a:pt x="242365" y="324686"/>
                  </a:lnTo>
                  <a:lnTo>
                    <a:pt x="242217" y="375403"/>
                  </a:lnTo>
                  <a:lnTo>
                    <a:pt x="242167" y="434462"/>
                  </a:lnTo>
                  <a:lnTo>
                    <a:pt x="242155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15010" y="4498563"/>
              <a:ext cx="277204" cy="410613"/>
            </a:xfrm>
            <a:custGeom>
              <a:avLst/>
              <a:gdLst/>
              <a:ahLst/>
              <a:cxnLst/>
              <a:rect l="0" t="0" r="0" b="0"/>
              <a:pathLst>
                <a:path w="277204" h="410613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56586" y="0"/>
                  </a:lnTo>
                  <a:lnTo>
                    <a:pt x="207703" y="5589"/>
                  </a:lnTo>
                  <a:lnTo>
                    <a:pt x="254304" y="9066"/>
                  </a:lnTo>
                  <a:lnTo>
                    <a:pt x="264292" y="14233"/>
                  </a:lnTo>
                  <a:lnTo>
                    <a:pt x="270951" y="22357"/>
                  </a:lnTo>
                  <a:lnTo>
                    <a:pt x="275391" y="32452"/>
                  </a:lnTo>
                  <a:lnTo>
                    <a:pt x="277203" y="56147"/>
                  </a:lnTo>
                  <a:lnTo>
                    <a:pt x="268836" y="115076"/>
                  </a:lnTo>
                  <a:lnTo>
                    <a:pt x="259289" y="171357"/>
                  </a:lnTo>
                  <a:lnTo>
                    <a:pt x="254641" y="232487"/>
                  </a:lnTo>
                  <a:lnTo>
                    <a:pt x="247675" y="289464"/>
                  </a:lnTo>
                  <a:lnTo>
                    <a:pt x="244416" y="352713"/>
                  </a:lnTo>
                  <a:lnTo>
                    <a:pt x="252684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1673" y="4540677"/>
              <a:ext cx="168457" cy="8335"/>
            </a:xfrm>
            <a:custGeom>
              <a:avLst/>
              <a:gdLst/>
              <a:ahLst/>
              <a:cxnLst/>
              <a:rect l="0" t="0" r="0" b="0"/>
              <a:pathLst>
                <a:path w="168457" h="8335">
                  <a:moveTo>
                    <a:pt x="0" y="0"/>
                  </a:moveTo>
                  <a:lnTo>
                    <a:pt x="37478" y="8334"/>
                  </a:lnTo>
                  <a:lnTo>
                    <a:pt x="75445" y="6759"/>
                  </a:lnTo>
                  <a:lnTo>
                    <a:pt x="130196" y="133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30658" y="4993408"/>
              <a:ext cx="1779317" cy="76357"/>
            </a:xfrm>
            <a:custGeom>
              <a:avLst/>
              <a:gdLst/>
              <a:ahLst/>
              <a:cxnLst/>
              <a:rect l="0" t="0" r="0" b="0"/>
              <a:pathLst>
                <a:path w="1779317" h="76357">
                  <a:moveTo>
                    <a:pt x="0" y="52637"/>
                  </a:moveTo>
                  <a:lnTo>
                    <a:pt x="11178" y="63816"/>
                  </a:lnTo>
                  <a:lnTo>
                    <a:pt x="46076" y="76356"/>
                  </a:lnTo>
                  <a:lnTo>
                    <a:pt x="109100" y="75433"/>
                  </a:lnTo>
                  <a:lnTo>
                    <a:pt x="164703" y="70918"/>
                  </a:lnTo>
                  <a:lnTo>
                    <a:pt x="226596" y="59108"/>
                  </a:lnTo>
                  <a:lnTo>
                    <a:pt x="285898" y="54555"/>
                  </a:lnTo>
                  <a:lnTo>
                    <a:pt x="336744" y="47616"/>
                  </a:lnTo>
                  <a:lnTo>
                    <a:pt x="395847" y="42027"/>
                  </a:lnTo>
                  <a:lnTo>
                    <a:pt x="452582" y="33991"/>
                  </a:lnTo>
                  <a:lnTo>
                    <a:pt x="514438" y="26467"/>
                  </a:lnTo>
                  <a:lnTo>
                    <a:pt x="565637" y="22656"/>
                  </a:lnTo>
                  <a:lnTo>
                    <a:pt x="623441" y="15938"/>
                  </a:lnTo>
                  <a:lnTo>
                    <a:pt x="679433" y="12127"/>
                  </a:lnTo>
                  <a:lnTo>
                    <a:pt x="738656" y="10998"/>
                  </a:lnTo>
                  <a:lnTo>
                    <a:pt x="800658" y="10664"/>
                  </a:lnTo>
                  <a:lnTo>
                    <a:pt x="863482" y="10565"/>
                  </a:lnTo>
                  <a:lnTo>
                    <a:pt x="926551" y="10536"/>
                  </a:lnTo>
                  <a:lnTo>
                    <a:pt x="971760" y="7409"/>
                  </a:lnTo>
                  <a:lnTo>
                    <a:pt x="1019149" y="3290"/>
                  </a:lnTo>
                  <a:lnTo>
                    <a:pt x="1067507" y="1459"/>
                  </a:lnTo>
                  <a:lnTo>
                    <a:pt x="1116296" y="646"/>
                  </a:lnTo>
                  <a:lnTo>
                    <a:pt x="1165276" y="284"/>
                  </a:lnTo>
                  <a:lnTo>
                    <a:pt x="1214341" y="124"/>
                  </a:lnTo>
                  <a:lnTo>
                    <a:pt x="1266563" y="52"/>
                  </a:lnTo>
                  <a:lnTo>
                    <a:pt x="1320969" y="20"/>
                  </a:lnTo>
                  <a:lnTo>
                    <a:pt x="1376344" y="6"/>
                  </a:lnTo>
                  <a:lnTo>
                    <a:pt x="1432151" y="0"/>
                  </a:lnTo>
                  <a:lnTo>
                    <a:pt x="1488150" y="1167"/>
                  </a:lnTo>
                  <a:lnTo>
                    <a:pt x="1544234" y="5585"/>
                  </a:lnTo>
                  <a:lnTo>
                    <a:pt x="1597236" y="8328"/>
                  </a:lnTo>
                  <a:lnTo>
                    <a:pt x="1646919" y="10717"/>
                  </a:lnTo>
                  <a:lnTo>
                    <a:pt x="1692397" y="15679"/>
                  </a:lnTo>
                  <a:lnTo>
                    <a:pt x="1746283" y="19460"/>
                  </a:lnTo>
                  <a:lnTo>
                    <a:pt x="1779316" y="210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54468" y="5098688"/>
              <a:ext cx="199593" cy="268179"/>
            </a:xfrm>
            <a:custGeom>
              <a:avLst/>
              <a:gdLst/>
              <a:ahLst/>
              <a:cxnLst/>
              <a:rect l="0" t="0" r="0" b="0"/>
              <a:pathLst>
                <a:path w="199593" h="268179">
                  <a:moveTo>
                    <a:pt x="50055" y="0"/>
                  </a:moveTo>
                  <a:lnTo>
                    <a:pt x="20746" y="34897"/>
                  </a:lnTo>
                  <a:lnTo>
                    <a:pt x="6146" y="75330"/>
                  </a:lnTo>
                  <a:lnTo>
                    <a:pt x="0" y="124355"/>
                  </a:lnTo>
                  <a:lnTo>
                    <a:pt x="3769" y="175926"/>
                  </a:lnTo>
                  <a:lnTo>
                    <a:pt x="17883" y="222662"/>
                  </a:lnTo>
                  <a:lnTo>
                    <a:pt x="36536" y="245580"/>
                  </a:lnTo>
                  <a:lnTo>
                    <a:pt x="60424" y="261225"/>
                  </a:lnTo>
                  <a:lnTo>
                    <a:pt x="86639" y="268178"/>
                  </a:lnTo>
                  <a:lnTo>
                    <a:pt x="127705" y="266503"/>
                  </a:lnTo>
                  <a:lnTo>
                    <a:pt x="149296" y="258436"/>
                  </a:lnTo>
                  <a:lnTo>
                    <a:pt x="158330" y="253009"/>
                  </a:lnTo>
                  <a:lnTo>
                    <a:pt x="182222" y="223015"/>
                  </a:lnTo>
                  <a:lnTo>
                    <a:pt x="198530" y="178902"/>
                  </a:lnTo>
                  <a:lnTo>
                    <a:pt x="199592" y="128787"/>
                  </a:lnTo>
                  <a:lnTo>
                    <a:pt x="186909" y="82483"/>
                  </a:lnTo>
                  <a:lnTo>
                    <a:pt x="157155" y="44717"/>
                  </a:lnTo>
                  <a:lnTo>
                    <a:pt x="124292" y="22478"/>
                  </a:lnTo>
                  <a:lnTo>
                    <a:pt x="75681" y="12889"/>
                  </a:lnTo>
                  <a:lnTo>
                    <a:pt x="3952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36150" y="2550791"/>
              <a:ext cx="442197" cy="2253780"/>
            </a:xfrm>
            <a:custGeom>
              <a:avLst/>
              <a:gdLst/>
              <a:ahLst/>
              <a:cxnLst/>
              <a:rect l="0" t="0" r="0" b="0"/>
              <a:pathLst>
                <a:path w="442197" h="2253780">
                  <a:moveTo>
                    <a:pt x="0" y="0"/>
                  </a:moveTo>
                  <a:lnTo>
                    <a:pt x="14654" y="62093"/>
                  </a:lnTo>
                  <a:lnTo>
                    <a:pt x="19160" y="116794"/>
                  </a:lnTo>
                  <a:lnTo>
                    <a:pt x="20495" y="168097"/>
                  </a:lnTo>
                  <a:lnTo>
                    <a:pt x="20890" y="218523"/>
                  </a:lnTo>
                  <a:lnTo>
                    <a:pt x="21007" y="276097"/>
                  </a:lnTo>
                  <a:lnTo>
                    <a:pt x="21042" y="337610"/>
                  </a:lnTo>
                  <a:lnTo>
                    <a:pt x="21050" y="382456"/>
                  </a:lnTo>
                  <a:lnTo>
                    <a:pt x="22223" y="429683"/>
                  </a:lnTo>
                  <a:lnTo>
                    <a:pt x="26645" y="477970"/>
                  </a:lnTo>
                  <a:lnTo>
                    <a:pt x="29389" y="526726"/>
                  </a:lnTo>
                  <a:lnTo>
                    <a:pt x="31779" y="575692"/>
                  </a:lnTo>
                  <a:lnTo>
                    <a:pt x="36740" y="624751"/>
                  </a:lnTo>
                  <a:lnTo>
                    <a:pt x="39725" y="673850"/>
                  </a:lnTo>
                  <a:lnTo>
                    <a:pt x="42222" y="724139"/>
                  </a:lnTo>
                  <a:lnTo>
                    <a:pt x="47231" y="777684"/>
                  </a:lnTo>
                  <a:lnTo>
                    <a:pt x="53356" y="829559"/>
                  </a:lnTo>
                  <a:lnTo>
                    <a:pt x="59979" y="879910"/>
                  </a:lnTo>
                  <a:lnTo>
                    <a:pt x="66821" y="929584"/>
                  </a:lnTo>
                  <a:lnTo>
                    <a:pt x="73761" y="978958"/>
                  </a:lnTo>
                  <a:lnTo>
                    <a:pt x="80746" y="1028198"/>
                  </a:lnTo>
                  <a:lnTo>
                    <a:pt x="87750" y="1077379"/>
                  </a:lnTo>
                  <a:lnTo>
                    <a:pt x="94762" y="1123413"/>
                  </a:lnTo>
                  <a:lnTo>
                    <a:pt x="102167" y="1185671"/>
                  </a:lnTo>
                  <a:lnTo>
                    <a:pt x="107480" y="1241163"/>
                  </a:lnTo>
                  <a:lnTo>
                    <a:pt x="116464" y="1294650"/>
                  </a:lnTo>
                  <a:lnTo>
                    <a:pt x="123415" y="1344423"/>
                  </a:lnTo>
                  <a:lnTo>
                    <a:pt x="131353" y="1397574"/>
                  </a:lnTo>
                  <a:lnTo>
                    <a:pt x="139263" y="1460909"/>
                  </a:lnTo>
                  <a:lnTo>
                    <a:pt x="151381" y="1521839"/>
                  </a:lnTo>
                  <a:lnTo>
                    <a:pt x="155987" y="1575385"/>
                  </a:lnTo>
                  <a:lnTo>
                    <a:pt x="162942" y="1628295"/>
                  </a:lnTo>
                  <a:lnTo>
                    <a:pt x="175772" y="1689000"/>
                  </a:lnTo>
                  <a:lnTo>
                    <a:pt x="189571" y="1745359"/>
                  </a:lnTo>
                  <a:lnTo>
                    <a:pt x="196939" y="1796551"/>
                  </a:lnTo>
                  <a:lnTo>
                    <a:pt x="205018" y="1855771"/>
                  </a:lnTo>
                  <a:lnTo>
                    <a:pt x="216708" y="1913698"/>
                  </a:lnTo>
                  <a:lnTo>
                    <a:pt x="220231" y="1977133"/>
                  </a:lnTo>
                  <a:lnTo>
                    <a:pt x="220927" y="2035070"/>
                  </a:lnTo>
                  <a:lnTo>
                    <a:pt x="222234" y="2097641"/>
                  </a:lnTo>
                  <a:lnTo>
                    <a:pt x="229425" y="2149342"/>
                  </a:lnTo>
                  <a:lnTo>
                    <a:pt x="231192" y="2204267"/>
                  </a:lnTo>
                  <a:lnTo>
                    <a:pt x="237087" y="2240580"/>
                  </a:lnTo>
                  <a:lnTo>
                    <a:pt x="235267" y="2247092"/>
                  </a:lnTo>
                  <a:lnTo>
                    <a:pt x="230544" y="2250264"/>
                  </a:lnTo>
                  <a:lnTo>
                    <a:pt x="223886" y="2251209"/>
                  </a:lnTo>
                  <a:lnTo>
                    <a:pt x="210249" y="2246020"/>
                  </a:lnTo>
                  <a:lnTo>
                    <a:pt x="176841" y="2218035"/>
                  </a:lnTo>
                  <a:lnTo>
                    <a:pt x="130279" y="2163626"/>
                  </a:lnTo>
                  <a:lnTo>
                    <a:pt x="87774" y="2101763"/>
                  </a:lnTo>
                  <a:lnTo>
                    <a:pt x="45627" y="2042183"/>
                  </a:lnTo>
                  <a:lnTo>
                    <a:pt x="42116" y="2039959"/>
                  </a:lnTo>
                  <a:lnTo>
                    <a:pt x="40945" y="2043155"/>
                  </a:lnTo>
                  <a:lnTo>
                    <a:pt x="47472" y="2076318"/>
                  </a:lnTo>
                  <a:lnTo>
                    <a:pt x="81497" y="2134002"/>
                  </a:lnTo>
                  <a:lnTo>
                    <a:pt x="115915" y="2194710"/>
                  </a:lnTo>
                  <a:lnTo>
                    <a:pt x="164953" y="2249253"/>
                  </a:lnTo>
                  <a:lnTo>
                    <a:pt x="174309" y="2252874"/>
                  </a:lnTo>
                  <a:lnTo>
                    <a:pt x="197183" y="2253779"/>
                  </a:lnTo>
                  <a:lnTo>
                    <a:pt x="216708" y="2247162"/>
                  </a:lnTo>
                  <a:lnTo>
                    <a:pt x="233186" y="2235252"/>
                  </a:lnTo>
                  <a:lnTo>
                    <a:pt x="262827" y="2195891"/>
                  </a:lnTo>
                  <a:lnTo>
                    <a:pt x="291021" y="2139240"/>
                  </a:lnTo>
                  <a:lnTo>
                    <a:pt x="333982" y="2081843"/>
                  </a:lnTo>
                  <a:lnTo>
                    <a:pt x="349692" y="2055348"/>
                  </a:lnTo>
                  <a:lnTo>
                    <a:pt x="403680" y="1996994"/>
                  </a:lnTo>
                  <a:lnTo>
                    <a:pt x="442196" y="1958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62538" y="5056574"/>
              <a:ext cx="194711" cy="221099"/>
            </a:xfrm>
            <a:custGeom>
              <a:avLst/>
              <a:gdLst/>
              <a:ahLst/>
              <a:cxnLst/>
              <a:rect l="0" t="0" r="0" b="0"/>
              <a:pathLst>
                <a:path w="194711" h="221099">
                  <a:moveTo>
                    <a:pt x="15726" y="0"/>
                  </a:moveTo>
                  <a:lnTo>
                    <a:pt x="7393" y="37478"/>
                  </a:lnTo>
                  <a:lnTo>
                    <a:pt x="5631" y="88901"/>
                  </a:lnTo>
                  <a:lnTo>
                    <a:pt x="4113" y="144119"/>
                  </a:lnTo>
                  <a:lnTo>
                    <a:pt x="0" y="196967"/>
                  </a:lnTo>
                  <a:lnTo>
                    <a:pt x="1733" y="208520"/>
                  </a:lnTo>
                  <a:lnTo>
                    <a:pt x="7566" y="215053"/>
                  </a:lnTo>
                  <a:lnTo>
                    <a:pt x="16136" y="218237"/>
                  </a:lnTo>
                  <a:lnTo>
                    <a:pt x="36965" y="218657"/>
                  </a:lnTo>
                  <a:lnTo>
                    <a:pt x="95039" y="211866"/>
                  </a:lnTo>
                  <a:lnTo>
                    <a:pt x="154398" y="218061"/>
                  </a:lnTo>
                  <a:lnTo>
                    <a:pt x="19471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67815" y="5024989"/>
              <a:ext cx="10492" cy="505368"/>
            </a:xfrm>
            <a:custGeom>
              <a:avLst/>
              <a:gdLst/>
              <a:ahLst/>
              <a:cxnLst/>
              <a:rect l="0" t="0" r="0" b="0"/>
              <a:pathLst>
                <a:path w="10492" h="505368">
                  <a:moveTo>
                    <a:pt x="10491" y="0"/>
                  </a:moveTo>
                  <a:lnTo>
                    <a:pt x="10491" y="52049"/>
                  </a:lnTo>
                  <a:lnTo>
                    <a:pt x="10491" y="101989"/>
                  </a:lnTo>
                  <a:lnTo>
                    <a:pt x="10491" y="158900"/>
                  </a:lnTo>
                  <a:lnTo>
                    <a:pt x="9320" y="203983"/>
                  </a:lnTo>
                  <a:lnTo>
                    <a:pt x="3255" y="255671"/>
                  </a:lnTo>
                  <a:lnTo>
                    <a:pt x="612" y="315058"/>
                  </a:lnTo>
                  <a:lnTo>
                    <a:pt x="90" y="371849"/>
                  </a:lnTo>
                  <a:lnTo>
                    <a:pt x="0" y="419663"/>
                  </a:lnTo>
                  <a:lnTo>
                    <a:pt x="7205" y="476306"/>
                  </a:lnTo>
                  <a:lnTo>
                    <a:pt x="10491" y="505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642272" y="266107"/>
            <a:ext cx="370491" cy="513136"/>
          </a:xfrm>
          <a:custGeom>
            <a:avLst/>
            <a:gdLst/>
            <a:ahLst/>
            <a:cxnLst/>
            <a:rect l="0" t="0" r="0" b="0"/>
            <a:pathLst>
              <a:path w="370491" h="513136">
                <a:moveTo>
                  <a:pt x="83267" y="31586"/>
                </a:moveTo>
                <a:lnTo>
                  <a:pt x="48369" y="81138"/>
                </a:lnTo>
                <a:lnTo>
                  <a:pt x="30292" y="131666"/>
                </a:lnTo>
                <a:lnTo>
                  <a:pt x="13704" y="186405"/>
                </a:lnTo>
                <a:lnTo>
                  <a:pt x="2282" y="240372"/>
                </a:lnTo>
                <a:lnTo>
                  <a:pt x="0" y="291150"/>
                </a:lnTo>
                <a:lnTo>
                  <a:pt x="2443" y="342070"/>
                </a:lnTo>
                <a:lnTo>
                  <a:pt x="13749" y="405392"/>
                </a:lnTo>
                <a:lnTo>
                  <a:pt x="28417" y="450525"/>
                </a:lnTo>
                <a:lnTo>
                  <a:pt x="47257" y="475600"/>
                </a:lnTo>
                <a:lnTo>
                  <a:pt x="64923" y="490578"/>
                </a:lnTo>
                <a:lnTo>
                  <a:pt x="105778" y="506575"/>
                </a:lnTo>
                <a:lnTo>
                  <a:pt x="154927" y="513135"/>
                </a:lnTo>
                <a:lnTo>
                  <a:pt x="207126" y="506946"/>
                </a:lnTo>
                <a:lnTo>
                  <a:pt x="261924" y="491076"/>
                </a:lnTo>
                <a:lnTo>
                  <a:pt x="288150" y="475137"/>
                </a:lnTo>
                <a:lnTo>
                  <a:pt x="332444" y="430810"/>
                </a:lnTo>
                <a:lnTo>
                  <a:pt x="357268" y="381371"/>
                </a:lnTo>
                <a:lnTo>
                  <a:pt x="368042" y="338734"/>
                </a:lnTo>
                <a:lnTo>
                  <a:pt x="370490" y="295608"/>
                </a:lnTo>
                <a:lnTo>
                  <a:pt x="365292" y="238106"/>
                </a:lnTo>
                <a:lnTo>
                  <a:pt x="353054" y="182344"/>
                </a:lnTo>
                <a:lnTo>
                  <a:pt x="331660" y="137216"/>
                </a:lnTo>
                <a:lnTo>
                  <a:pt x="291915" y="97979"/>
                </a:lnTo>
                <a:lnTo>
                  <a:pt x="231799" y="65444"/>
                </a:lnTo>
                <a:lnTo>
                  <a:pt x="177596" y="43993"/>
                </a:lnTo>
                <a:lnTo>
                  <a:pt x="126206" y="25631"/>
                </a:lnTo>
                <a:lnTo>
                  <a:pt x="63935" y="7159"/>
                </a:lnTo>
                <a:lnTo>
                  <a:pt x="41152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6717181" y="5569575"/>
            <a:ext cx="1126550" cy="894923"/>
            <a:chOff x="6717181" y="5569575"/>
            <a:chExt cx="1126550" cy="894923"/>
          </a:xfrm>
        </p:grpSpPr>
        <p:sp>
          <p:nvSpPr>
            <p:cNvPr id="36" name="Freeform 35"/>
            <p:cNvSpPr/>
            <p:nvPr/>
          </p:nvSpPr>
          <p:spPr>
            <a:xfrm>
              <a:off x="7257914" y="5611689"/>
              <a:ext cx="222898" cy="400336"/>
            </a:xfrm>
            <a:custGeom>
              <a:avLst/>
              <a:gdLst/>
              <a:ahLst/>
              <a:cxnLst/>
              <a:rect l="0" t="0" r="0" b="0"/>
              <a:pathLst>
                <a:path w="222898" h="400336">
                  <a:moveTo>
                    <a:pt x="154148" y="0"/>
                  </a:moveTo>
                  <a:lnTo>
                    <a:pt x="131791" y="0"/>
                  </a:lnTo>
                  <a:lnTo>
                    <a:pt x="111456" y="9358"/>
                  </a:lnTo>
                  <a:lnTo>
                    <a:pt x="80277" y="37478"/>
                  </a:lnTo>
                  <a:lnTo>
                    <a:pt x="31834" y="96545"/>
                  </a:lnTo>
                  <a:lnTo>
                    <a:pt x="8974" y="148402"/>
                  </a:lnTo>
                  <a:lnTo>
                    <a:pt x="0" y="209047"/>
                  </a:lnTo>
                  <a:lnTo>
                    <a:pt x="2929" y="267701"/>
                  </a:lnTo>
                  <a:lnTo>
                    <a:pt x="11206" y="310946"/>
                  </a:lnTo>
                  <a:lnTo>
                    <a:pt x="32246" y="351575"/>
                  </a:lnTo>
                  <a:lnTo>
                    <a:pt x="66297" y="382070"/>
                  </a:lnTo>
                  <a:lnTo>
                    <a:pt x="106021" y="400335"/>
                  </a:lnTo>
                  <a:lnTo>
                    <a:pt x="133538" y="399805"/>
                  </a:lnTo>
                  <a:lnTo>
                    <a:pt x="160195" y="390601"/>
                  </a:lnTo>
                  <a:lnTo>
                    <a:pt x="183742" y="374811"/>
                  </a:lnTo>
                  <a:lnTo>
                    <a:pt x="211140" y="335013"/>
                  </a:lnTo>
                  <a:lnTo>
                    <a:pt x="222897" y="280588"/>
                  </a:lnTo>
                  <a:lnTo>
                    <a:pt x="220791" y="220007"/>
                  </a:lnTo>
                  <a:lnTo>
                    <a:pt x="212758" y="157604"/>
                  </a:lnTo>
                  <a:lnTo>
                    <a:pt x="197381" y="105839"/>
                  </a:lnTo>
                  <a:lnTo>
                    <a:pt x="164677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17181" y="556957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0" y="0"/>
                  </a:moveTo>
                  <a:lnTo>
                    <a:pt x="54145" y="3120"/>
                  </a:lnTo>
                  <a:lnTo>
                    <a:pt x="101441" y="11453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69823" y="6001243"/>
              <a:ext cx="1073908" cy="168457"/>
            </a:xfrm>
            <a:custGeom>
              <a:avLst/>
              <a:gdLst/>
              <a:ahLst/>
              <a:cxnLst/>
              <a:rect l="0" t="0" r="0" b="0"/>
              <a:pathLst>
                <a:path w="1073908" h="168457">
                  <a:moveTo>
                    <a:pt x="0" y="0"/>
                  </a:moveTo>
                  <a:lnTo>
                    <a:pt x="52052" y="19786"/>
                  </a:lnTo>
                  <a:lnTo>
                    <a:pt x="108230" y="28090"/>
                  </a:lnTo>
                  <a:lnTo>
                    <a:pt x="159971" y="33670"/>
                  </a:lnTo>
                  <a:lnTo>
                    <a:pt x="214484" y="40446"/>
                  </a:lnTo>
                  <a:lnTo>
                    <a:pt x="270312" y="49021"/>
                  </a:lnTo>
                  <a:lnTo>
                    <a:pt x="329519" y="55047"/>
                  </a:lnTo>
                  <a:lnTo>
                    <a:pt x="379956" y="63884"/>
                  </a:lnTo>
                  <a:lnTo>
                    <a:pt x="431944" y="70791"/>
                  </a:lnTo>
                  <a:lnTo>
                    <a:pt x="487513" y="75957"/>
                  </a:lnTo>
                  <a:lnTo>
                    <a:pt x="548431" y="81777"/>
                  </a:lnTo>
                  <a:lnTo>
                    <a:pt x="610935" y="86622"/>
                  </a:lnTo>
                  <a:lnTo>
                    <a:pt x="673908" y="95466"/>
                  </a:lnTo>
                  <a:lnTo>
                    <a:pt x="717146" y="102091"/>
                  </a:lnTo>
                  <a:lnTo>
                    <a:pt x="763659" y="108935"/>
                  </a:lnTo>
                  <a:lnTo>
                    <a:pt x="808508" y="115876"/>
                  </a:lnTo>
                  <a:lnTo>
                    <a:pt x="851837" y="124031"/>
                  </a:lnTo>
                  <a:lnTo>
                    <a:pt x="894491" y="135453"/>
                  </a:lnTo>
                  <a:lnTo>
                    <a:pt x="957966" y="149449"/>
                  </a:lnTo>
                  <a:lnTo>
                    <a:pt x="1010049" y="161004"/>
                  </a:lnTo>
                  <a:lnTo>
                    <a:pt x="1037337" y="165144"/>
                  </a:lnTo>
                  <a:lnTo>
                    <a:pt x="107390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75481" y="6096000"/>
              <a:ext cx="147111" cy="178335"/>
            </a:xfrm>
            <a:custGeom>
              <a:avLst/>
              <a:gdLst/>
              <a:ahLst/>
              <a:cxnLst/>
              <a:rect l="0" t="0" r="0" b="0"/>
              <a:pathLst>
                <a:path w="147111" h="178335">
                  <a:moveTo>
                    <a:pt x="10239" y="0"/>
                  </a:moveTo>
                  <a:lnTo>
                    <a:pt x="1174" y="58616"/>
                  </a:lnTo>
                  <a:lnTo>
                    <a:pt x="0" y="112791"/>
                  </a:lnTo>
                  <a:lnTo>
                    <a:pt x="2136" y="152222"/>
                  </a:lnTo>
                  <a:lnTo>
                    <a:pt x="10927" y="171379"/>
                  </a:lnTo>
                  <a:lnTo>
                    <a:pt x="17717" y="176254"/>
                  </a:lnTo>
                  <a:lnTo>
                    <a:pt x="25753" y="178334"/>
                  </a:lnTo>
                  <a:lnTo>
                    <a:pt x="53829" y="175672"/>
                  </a:lnTo>
                  <a:lnTo>
                    <a:pt x="111256" y="169406"/>
                  </a:lnTo>
                  <a:lnTo>
                    <a:pt x="14711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43647" y="614864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553" y="165005"/>
                  </a:lnTo>
                  <a:lnTo>
                    <a:pt x="13456" y="221110"/>
                  </a:lnTo>
                  <a:lnTo>
                    <a:pt x="19556" y="277253"/>
                  </a:lnTo>
                  <a:lnTo>
                    <a:pt x="23509" y="29597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057409" y="273740"/>
            <a:ext cx="565224" cy="536955"/>
            <a:chOff x="7057409" y="273740"/>
            <a:chExt cx="565224" cy="536955"/>
          </a:xfrm>
        </p:grpSpPr>
        <p:sp>
          <p:nvSpPr>
            <p:cNvPr id="42" name="Freeform 41"/>
            <p:cNvSpPr/>
            <p:nvPr/>
          </p:nvSpPr>
          <p:spPr>
            <a:xfrm>
              <a:off x="7057409" y="414582"/>
              <a:ext cx="354654" cy="332942"/>
            </a:xfrm>
            <a:custGeom>
              <a:avLst/>
              <a:gdLst/>
              <a:ahLst/>
              <a:cxnLst/>
              <a:rect l="0" t="0" r="0" b="0"/>
              <a:pathLst>
                <a:path w="354654" h="332942">
                  <a:moveTo>
                    <a:pt x="70383" y="48671"/>
                  </a:moveTo>
                  <a:lnTo>
                    <a:pt x="62051" y="97602"/>
                  </a:lnTo>
                  <a:lnTo>
                    <a:pt x="60506" y="145448"/>
                  </a:lnTo>
                  <a:lnTo>
                    <a:pt x="56928" y="196669"/>
                  </a:lnTo>
                  <a:lnTo>
                    <a:pt x="54699" y="248890"/>
                  </a:lnTo>
                  <a:lnTo>
                    <a:pt x="64426" y="307760"/>
                  </a:lnTo>
                  <a:lnTo>
                    <a:pt x="64072" y="313814"/>
                  </a:lnTo>
                  <a:lnTo>
                    <a:pt x="61496" y="315510"/>
                  </a:lnTo>
                  <a:lnTo>
                    <a:pt x="57440" y="314301"/>
                  </a:lnTo>
                  <a:lnTo>
                    <a:pt x="49812" y="303600"/>
                  </a:lnTo>
                  <a:lnTo>
                    <a:pt x="24607" y="248575"/>
                  </a:lnTo>
                  <a:lnTo>
                    <a:pt x="7876" y="190367"/>
                  </a:lnTo>
                  <a:lnTo>
                    <a:pt x="0" y="149147"/>
                  </a:lnTo>
                  <a:lnTo>
                    <a:pt x="2929" y="88406"/>
                  </a:lnTo>
                  <a:lnTo>
                    <a:pt x="11533" y="51086"/>
                  </a:lnTo>
                  <a:lnTo>
                    <a:pt x="17111" y="42092"/>
                  </a:lnTo>
                  <a:lnTo>
                    <a:pt x="61158" y="9432"/>
                  </a:lnTo>
                  <a:lnTo>
                    <a:pt x="97416" y="0"/>
                  </a:lnTo>
                  <a:lnTo>
                    <a:pt x="124122" y="4033"/>
                  </a:lnTo>
                  <a:lnTo>
                    <a:pt x="137795" y="8384"/>
                  </a:lnTo>
                  <a:lnTo>
                    <a:pt x="156107" y="22577"/>
                  </a:lnTo>
                  <a:lnTo>
                    <a:pt x="193737" y="80739"/>
                  </a:lnTo>
                  <a:lnTo>
                    <a:pt x="201247" y="103868"/>
                  </a:lnTo>
                  <a:lnTo>
                    <a:pt x="204304" y="147434"/>
                  </a:lnTo>
                  <a:lnTo>
                    <a:pt x="200874" y="172115"/>
                  </a:lnTo>
                  <a:lnTo>
                    <a:pt x="189210" y="191662"/>
                  </a:lnTo>
                  <a:lnTo>
                    <a:pt x="172328" y="206980"/>
                  </a:lnTo>
                  <a:lnTo>
                    <a:pt x="122586" y="230291"/>
                  </a:lnTo>
                  <a:lnTo>
                    <a:pt x="101773" y="231557"/>
                  </a:lnTo>
                  <a:lnTo>
                    <a:pt x="91310" y="230256"/>
                  </a:lnTo>
                  <a:lnTo>
                    <a:pt x="86674" y="227050"/>
                  </a:lnTo>
                  <a:lnTo>
                    <a:pt x="85923" y="222573"/>
                  </a:lnTo>
                  <a:lnTo>
                    <a:pt x="87762" y="217248"/>
                  </a:lnTo>
                  <a:lnTo>
                    <a:pt x="102284" y="208212"/>
                  </a:lnTo>
                  <a:lnTo>
                    <a:pt x="112707" y="204165"/>
                  </a:lnTo>
                  <a:lnTo>
                    <a:pt x="136768" y="202788"/>
                  </a:lnTo>
                  <a:lnTo>
                    <a:pt x="176620" y="211709"/>
                  </a:lnTo>
                  <a:lnTo>
                    <a:pt x="238748" y="242367"/>
                  </a:lnTo>
                  <a:lnTo>
                    <a:pt x="294792" y="276877"/>
                  </a:lnTo>
                  <a:lnTo>
                    <a:pt x="354653" y="3329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48891" y="357968"/>
              <a:ext cx="231628" cy="223655"/>
            </a:xfrm>
            <a:custGeom>
              <a:avLst/>
              <a:gdLst/>
              <a:ahLst/>
              <a:cxnLst/>
              <a:rect l="0" t="0" r="0" b="0"/>
              <a:pathLst>
                <a:path w="231628" h="223655">
                  <a:moveTo>
                    <a:pt x="0" y="0"/>
                  </a:moveTo>
                  <a:lnTo>
                    <a:pt x="14654" y="58617"/>
                  </a:lnTo>
                  <a:lnTo>
                    <a:pt x="35433" y="112791"/>
                  </a:lnTo>
                  <a:lnTo>
                    <a:pt x="55136" y="162313"/>
                  </a:lnTo>
                  <a:lnTo>
                    <a:pt x="82000" y="208808"/>
                  </a:lnTo>
                  <a:lnTo>
                    <a:pt x="98445" y="220706"/>
                  </a:lnTo>
                  <a:lnTo>
                    <a:pt x="117453" y="223654"/>
                  </a:lnTo>
                  <a:lnTo>
                    <a:pt x="158252" y="216014"/>
                  </a:lnTo>
                  <a:lnTo>
                    <a:pt x="218584" y="184548"/>
                  </a:lnTo>
                  <a:lnTo>
                    <a:pt x="23162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5233" y="273740"/>
              <a:ext cx="147400" cy="536955"/>
            </a:xfrm>
            <a:custGeom>
              <a:avLst/>
              <a:gdLst/>
              <a:ahLst/>
              <a:cxnLst/>
              <a:rect l="0" t="0" r="0" b="0"/>
              <a:pathLst>
                <a:path w="147400" h="536955">
                  <a:moveTo>
                    <a:pt x="0" y="0"/>
                  </a:moveTo>
                  <a:lnTo>
                    <a:pt x="3119" y="54145"/>
                  </a:lnTo>
                  <a:lnTo>
                    <a:pt x="19128" y="116965"/>
                  </a:lnTo>
                  <a:lnTo>
                    <a:pt x="40000" y="174360"/>
                  </a:lnTo>
                  <a:lnTo>
                    <a:pt x="59383" y="233358"/>
                  </a:lnTo>
                  <a:lnTo>
                    <a:pt x="70107" y="281013"/>
                  </a:lnTo>
                  <a:lnTo>
                    <a:pt x="80694" y="336727"/>
                  </a:lnTo>
                  <a:lnTo>
                    <a:pt x="94751" y="398660"/>
                  </a:lnTo>
                  <a:lnTo>
                    <a:pt x="108794" y="455954"/>
                  </a:lnTo>
                  <a:lnTo>
                    <a:pt x="124002" y="502756"/>
                  </a:lnTo>
                  <a:lnTo>
                    <a:pt x="147399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56353" y="136376"/>
            <a:ext cx="3907824" cy="1126675"/>
            <a:chOff x="356353" y="136376"/>
            <a:chExt cx="3907824" cy="1126675"/>
          </a:xfrm>
        </p:grpSpPr>
        <p:pic>
          <p:nvPicPr>
            <p:cNvPr id="2" name="Picture 1" descr="NBK-4124-d08ce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353" y="306341"/>
              <a:ext cx="812423" cy="9567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124-d08d9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73043" y="249104"/>
              <a:ext cx="759450" cy="9568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124-d08dd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0019" y="189019"/>
              <a:ext cx="722877" cy="10117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124-d08e1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94843" y="525931"/>
              <a:ext cx="571697" cy="2220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124-d08fc4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2242" y="241661"/>
              <a:ext cx="224256" cy="2031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124-d090be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63299" y="820729"/>
              <a:ext cx="224257" cy="2115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124-d0921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21309" y="136376"/>
              <a:ext cx="642868" cy="9733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3" name="Group 22"/>
          <p:cNvGrpSpPr/>
          <p:nvPr/>
        </p:nvGrpSpPr>
        <p:grpSpPr>
          <a:xfrm>
            <a:off x="4887131" y="294534"/>
            <a:ext cx="2842695" cy="3603106"/>
            <a:chOff x="4887131" y="294534"/>
            <a:chExt cx="2842695" cy="3603106"/>
          </a:xfrm>
        </p:grpSpPr>
        <p:sp>
          <p:nvSpPr>
            <p:cNvPr id="10" name="Freeform 9"/>
            <p:cNvSpPr/>
            <p:nvPr/>
          </p:nvSpPr>
          <p:spPr>
            <a:xfrm>
              <a:off x="5666240" y="1148935"/>
              <a:ext cx="381860" cy="925429"/>
            </a:xfrm>
            <a:custGeom>
              <a:avLst/>
              <a:gdLst/>
              <a:ahLst/>
              <a:cxnLst/>
              <a:rect l="0" t="0" r="0" b="0"/>
              <a:pathLst>
                <a:path w="381860" h="925429">
                  <a:moveTo>
                    <a:pt x="0" y="19465"/>
                  </a:moveTo>
                  <a:lnTo>
                    <a:pt x="27556" y="12229"/>
                  </a:lnTo>
                  <a:lnTo>
                    <a:pt x="83778" y="6467"/>
                  </a:lnTo>
                  <a:lnTo>
                    <a:pt x="140291" y="0"/>
                  </a:lnTo>
                  <a:lnTo>
                    <a:pt x="203750" y="1062"/>
                  </a:lnTo>
                  <a:lnTo>
                    <a:pt x="259439" y="18256"/>
                  </a:lnTo>
                  <a:lnTo>
                    <a:pt x="282592" y="28286"/>
                  </a:lnTo>
                  <a:lnTo>
                    <a:pt x="304580" y="44442"/>
                  </a:lnTo>
                  <a:lnTo>
                    <a:pt x="319813" y="66441"/>
                  </a:lnTo>
                  <a:lnTo>
                    <a:pt x="325512" y="78858"/>
                  </a:lnTo>
                  <a:lnTo>
                    <a:pt x="328726" y="108253"/>
                  </a:lnTo>
                  <a:lnTo>
                    <a:pt x="321256" y="163605"/>
                  </a:lnTo>
                  <a:lnTo>
                    <a:pt x="292875" y="222805"/>
                  </a:lnTo>
                  <a:lnTo>
                    <a:pt x="249314" y="285335"/>
                  </a:lnTo>
                  <a:lnTo>
                    <a:pt x="200049" y="345079"/>
                  </a:lnTo>
                  <a:lnTo>
                    <a:pt x="141844" y="400525"/>
                  </a:lnTo>
                  <a:lnTo>
                    <a:pt x="119756" y="425090"/>
                  </a:lnTo>
                  <a:lnTo>
                    <a:pt x="119612" y="430261"/>
                  </a:lnTo>
                  <a:lnTo>
                    <a:pt x="124195" y="433709"/>
                  </a:lnTo>
                  <a:lnTo>
                    <a:pt x="131929" y="436007"/>
                  </a:lnTo>
                  <a:lnTo>
                    <a:pt x="185200" y="432461"/>
                  </a:lnTo>
                  <a:lnTo>
                    <a:pt x="238877" y="433667"/>
                  </a:lnTo>
                  <a:lnTo>
                    <a:pt x="289211" y="439234"/>
                  </a:lnTo>
                  <a:lnTo>
                    <a:pt x="330317" y="445788"/>
                  </a:lnTo>
                  <a:lnTo>
                    <a:pt x="351918" y="458116"/>
                  </a:lnTo>
                  <a:lnTo>
                    <a:pt x="368147" y="476463"/>
                  </a:lnTo>
                  <a:lnTo>
                    <a:pt x="379260" y="500216"/>
                  </a:lnTo>
                  <a:lnTo>
                    <a:pt x="381859" y="526370"/>
                  </a:lnTo>
                  <a:lnTo>
                    <a:pt x="377945" y="552422"/>
                  </a:lnTo>
                  <a:lnTo>
                    <a:pt x="349883" y="614123"/>
                  </a:lnTo>
                  <a:lnTo>
                    <a:pt x="312594" y="666298"/>
                  </a:lnTo>
                  <a:lnTo>
                    <a:pt x="260730" y="726548"/>
                  </a:lnTo>
                  <a:lnTo>
                    <a:pt x="199823" y="788192"/>
                  </a:lnTo>
                  <a:lnTo>
                    <a:pt x="145184" y="839776"/>
                  </a:lnTo>
                  <a:lnTo>
                    <a:pt x="102870" y="876832"/>
                  </a:lnTo>
                  <a:lnTo>
                    <a:pt x="62065" y="925428"/>
                  </a:lnTo>
                  <a:lnTo>
                    <a:pt x="63171" y="924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41415" y="1195078"/>
              <a:ext cx="598732" cy="844908"/>
            </a:xfrm>
            <a:custGeom>
              <a:avLst/>
              <a:gdLst/>
              <a:ahLst/>
              <a:cxnLst/>
              <a:rect l="0" t="0" r="0" b="0"/>
              <a:pathLst>
                <a:path w="598732" h="844908">
                  <a:moveTo>
                    <a:pt x="103892" y="36493"/>
                  </a:moveTo>
                  <a:lnTo>
                    <a:pt x="115070" y="25314"/>
                  </a:lnTo>
                  <a:lnTo>
                    <a:pt x="144379" y="12774"/>
                  </a:lnTo>
                  <a:lnTo>
                    <a:pt x="196204" y="5291"/>
                  </a:lnTo>
                  <a:lnTo>
                    <a:pt x="254621" y="0"/>
                  </a:lnTo>
                  <a:lnTo>
                    <a:pt x="301801" y="9692"/>
                  </a:lnTo>
                  <a:lnTo>
                    <a:pt x="339177" y="27382"/>
                  </a:lnTo>
                  <a:lnTo>
                    <a:pt x="394778" y="75180"/>
                  </a:lnTo>
                  <a:lnTo>
                    <a:pt x="422007" y="133302"/>
                  </a:lnTo>
                  <a:lnTo>
                    <a:pt x="436744" y="185337"/>
                  </a:lnTo>
                  <a:lnTo>
                    <a:pt x="440001" y="240329"/>
                  </a:lnTo>
                  <a:lnTo>
                    <a:pt x="439476" y="296252"/>
                  </a:lnTo>
                  <a:lnTo>
                    <a:pt x="429320" y="352359"/>
                  </a:lnTo>
                  <a:lnTo>
                    <a:pt x="410459" y="414091"/>
                  </a:lnTo>
                  <a:lnTo>
                    <a:pt x="390998" y="465268"/>
                  </a:lnTo>
                  <a:lnTo>
                    <a:pt x="363462" y="527728"/>
                  </a:lnTo>
                  <a:lnTo>
                    <a:pt x="342498" y="576797"/>
                  </a:lnTo>
                  <a:lnTo>
                    <a:pt x="314454" y="635892"/>
                  </a:lnTo>
                  <a:lnTo>
                    <a:pt x="280795" y="692626"/>
                  </a:lnTo>
                  <a:lnTo>
                    <a:pt x="229960" y="751487"/>
                  </a:lnTo>
                  <a:lnTo>
                    <a:pt x="175372" y="804066"/>
                  </a:lnTo>
                  <a:lnTo>
                    <a:pt x="135039" y="827361"/>
                  </a:lnTo>
                  <a:lnTo>
                    <a:pt x="90937" y="842057"/>
                  </a:lnTo>
                  <a:lnTo>
                    <a:pt x="61089" y="844907"/>
                  </a:lnTo>
                  <a:lnTo>
                    <a:pt x="48450" y="842158"/>
                  </a:lnTo>
                  <a:lnTo>
                    <a:pt x="28169" y="829744"/>
                  </a:lnTo>
                  <a:lnTo>
                    <a:pt x="14475" y="809409"/>
                  </a:lnTo>
                  <a:lnTo>
                    <a:pt x="5659" y="784773"/>
                  </a:lnTo>
                  <a:lnTo>
                    <a:pt x="0" y="730830"/>
                  </a:lnTo>
                  <a:lnTo>
                    <a:pt x="4471" y="675114"/>
                  </a:lnTo>
                  <a:lnTo>
                    <a:pt x="19974" y="616470"/>
                  </a:lnTo>
                  <a:lnTo>
                    <a:pt x="39352" y="573626"/>
                  </a:lnTo>
                  <a:lnTo>
                    <a:pt x="64492" y="547503"/>
                  </a:lnTo>
                  <a:lnTo>
                    <a:pt x="74116" y="543282"/>
                  </a:lnTo>
                  <a:lnTo>
                    <a:pt x="94167" y="541713"/>
                  </a:lnTo>
                  <a:lnTo>
                    <a:pt x="125187" y="552995"/>
                  </a:lnTo>
                  <a:lnTo>
                    <a:pt x="151016" y="576745"/>
                  </a:lnTo>
                  <a:lnTo>
                    <a:pt x="182642" y="629642"/>
                  </a:lnTo>
                  <a:lnTo>
                    <a:pt x="215258" y="687171"/>
                  </a:lnTo>
                  <a:lnTo>
                    <a:pt x="269497" y="748863"/>
                  </a:lnTo>
                  <a:lnTo>
                    <a:pt x="326989" y="797433"/>
                  </a:lnTo>
                  <a:lnTo>
                    <a:pt x="386806" y="827478"/>
                  </a:lnTo>
                  <a:lnTo>
                    <a:pt x="446819" y="840911"/>
                  </a:lnTo>
                  <a:lnTo>
                    <a:pt x="496528" y="837268"/>
                  </a:lnTo>
                  <a:lnTo>
                    <a:pt x="540243" y="827610"/>
                  </a:lnTo>
                  <a:lnTo>
                    <a:pt x="598731" y="805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824374" y="1274585"/>
              <a:ext cx="373488" cy="841380"/>
            </a:xfrm>
            <a:custGeom>
              <a:avLst/>
              <a:gdLst/>
              <a:ahLst/>
              <a:cxnLst/>
              <a:rect l="0" t="0" r="0" b="0"/>
              <a:pathLst>
                <a:path w="373488" h="841380">
                  <a:moveTo>
                    <a:pt x="0" y="30685"/>
                  </a:moveTo>
                  <a:lnTo>
                    <a:pt x="61111" y="12727"/>
                  </a:lnTo>
                  <a:lnTo>
                    <a:pt x="114237" y="2138"/>
                  </a:lnTo>
                  <a:lnTo>
                    <a:pt x="167989" y="0"/>
                  </a:lnTo>
                  <a:lnTo>
                    <a:pt x="217841" y="2486"/>
                  </a:lnTo>
                  <a:lnTo>
                    <a:pt x="232965" y="4866"/>
                  </a:lnTo>
                  <a:lnTo>
                    <a:pt x="256009" y="16870"/>
                  </a:lnTo>
                  <a:lnTo>
                    <a:pt x="265428" y="24985"/>
                  </a:lnTo>
                  <a:lnTo>
                    <a:pt x="275896" y="49599"/>
                  </a:lnTo>
                  <a:lnTo>
                    <a:pt x="278688" y="64351"/>
                  </a:lnTo>
                  <a:lnTo>
                    <a:pt x="275550" y="86982"/>
                  </a:lnTo>
                  <a:lnTo>
                    <a:pt x="260629" y="112876"/>
                  </a:lnTo>
                  <a:lnTo>
                    <a:pt x="217752" y="168301"/>
                  </a:lnTo>
                  <a:lnTo>
                    <a:pt x="157633" y="225578"/>
                  </a:lnTo>
                  <a:lnTo>
                    <a:pt x="97850" y="285112"/>
                  </a:lnTo>
                  <a:lnTo>
                    <a:pt x="67292" y="331416"/>
                  </a:lnTo>
                  <a:lnTo>
                    <a:pt x="64749" y="343477"/>
                  </a:lnTo>
                  <a:lnTo>
                    <a:pt x="68161" y="366235"/>
                  </a:lnTo>
                  <a:lnTo>
                    <a:pt x="75857" y="374878"/>
                  </a:lnTo>
                  <a:lnTo>
                    <a:pt x="100005" y="387601"/>
                  </a:lnTo>
                  <a:lnTo>
                    <a:pt x="157663" y="395751"/>
                  </a:lnTo>
                  <a:lnTo>
                    <a:pt x="203043" y="400777"/>
                  </a:lnTo>
                  <a:lnTo>
                    <a:pt x="265272" y="410184"/>
                  </a:lnTo>
                  <a:lnTo>
                    <a:pt x="298053" y="419280"/>
                  </a:lnTo>
                  <a:lnTo>
                    <a:pt x="350986" y="450595"/>
                  </a:lnTo>
                  <a:lnTo>
                    <a:pt x="360333" y="458024"/>
                  </a:lnTo>
                  <a:lnTo>
                    <a:pt x="370718" y="478757"/>
                  </a:lnTo>
                  <a:lnTo>
                    <a:pt x="373487" y="490836"/>
                  </a:lnTo>
                  <a:lnTo>
                    <a:pt x="370325" y="513617"/>
                  </a:lnTo>
                  <a:lnTo>
                    <a:pt x="355391" y="543053"/>
                  </a:lnTo>
                  <a:lnTo>
                    <a:pt x="321365" y="596853"/>
                  </a:lnTo>
                  <a:lnTo>
                    <a:pt x="273081" y="657143"/>
                  </a:lnTo>
                  <a:lnTo>
                    <a:pt x="218918" y="714346"/>
                  </a:lnTo>
                  <a:lnTo>
                    <a:pt x="203752" y="735787"/>
                  </a:lnTo>
                  <a:lnTo>
                    <a:pt x="145757" y="790833"/>
                  </a:lnTo>
                  <a:lnTo>
                    <a:pt x="122215" y="811715"/>
                  </a:lnTo>
                  <a:lnTo>
                    <a:pt x="97043" y="825831"/>
                  </a:lnTo>
                  <a:lnTo>
                    <a:pt x="84229" y="841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82714" y="905268"/>
              <a:ext cx="2315527" cy="1347568"/>
            </a:xfrm>
            <a:custGeom>
              <a:avLst/>
              <a:gdLst/>
              <a:ahLst/>
              <a:cxnLst/>
              <a:rect l="0" t="0" r="0" b="0"/>
              <a:pathLst>
                <a:path w="2315527" h="1347568">
                  <a:moveTo>
                    <a:pt x="2315526" y="315774"/>
                  </a:moveTo>
                  <a:lnTo>
                    <a:pt x="2260481" y="298986"/>
                  </a:lnTo>
                  <a:lnTo>
                    <a:pt x="2209073" y="292441"/>
                  </a:lnTo>
                  <a:lnTo>
                    <a:pt x="2148268" y="285819"/>
                  </a:lnTo>
                  <a:lnTo>
                    <a:pt x="2095574" y="277275"/>
                  </a:lnTo>
                  <a:lnTo>
                    <a:pt x="2051613" y="273561"/>
                  </a:lnTo>
                  <a:lnTo>
                    <a:pt x="1991794" y="266742"/>
                  </a:lnTo>
                  <a:lnTo>
                    <a:pt x="1942876" y="263031"/>
                  </a:lnTo>
                  <a:lnTo>
                    <a:pt x="1881304" y="251890"/>
                  </a:lnTo>
                  <a:lnTo>
                    <a:pt x="1818751" y="244014"/>
                  </a:lnTo>
                  <a:lnTo>
                    <a:pt x="1769940" y="237060"/>
                  </a:lnTo>
                  <a:lnTo>
                    <a:pt x="1718433" y="227591"/>
                  </a:lnTo>
                  <a:lnTo>
                    <a:pt x="1666127" y="217376"/>
                  </a:lnTo>
                  <a:lnTo>
                    <a:pt x="1613584" y="212530"/>
                  </a:lnTo>
                  <a:lnTo>
                    <a:pt x="1560971" y="205504"/>
                  </a:lnTo>
                  <a:lnTo>
                    <a:pt x="1502747" y="196014"/>
                  </a:lnTo>
                  <a:lnTo>
                    <a:pt x="1446631" y="180204"/>
                  </a:lnTo>
                  <a:lnTo>
                    <a:pt x="1387371" y="166291"/>
                  </a:lnTo>
                  <a:lnTo>
                    <a:pt x="1330949" y="154759"/>
                  </a:lnTo>
                  <a:lnTo>
                    <a:pt x="1271596" y="143934"/>
                  </a:lnTo>
                  <a:lnTo>
                    <a:pt x="1209557" y="133317"/>
                  </a:lnTo>
                  <a:lnTo>
                    <a:pt x="1152310" y="122763"/>
                  </a:lnTo>
                  <a:lnTo>
                    <a:pt x="1092715" y="112226"/>
                  </a:lnTo>
                  <a:lnTo>
                    <a:pt x="1036192" y="96106"/>
                  </a:lnTo>
                  <a:lnTo>
                    <a:pt x="976811" y="82101"/>
                  </a:lnTo>
                  <a:lnTo>
                    <a:pt x="914762" y="70543"/>
                  </a:lnTo>
                  <a:lnTo>
                    <a:pt x="857514" y="59709"/>
                  </a:lnTo>
                  <a:lnTo>
                    <a:pt x="797917" y="49090"/>
                  </a:lnTo>
                  <a:lnTo>
                    <a:pt x="741394" y="38535"/>
                  </a:lnTo>
                  <a:lnTo>
                    <a:pt x="687602" y="27998"/>
                  </a:lnTo>
                  <a:lnTo>
                    <a:pt x="634619" y="17468"/>
                  </a:lnTo>
                  <a:lnTo>
                    <a:pt x="581875" y="6938"/>
                  </a:lnTo>
                  <a:lnTo>
                    <a:pt x="529203" y="1999"/>
                  </a:lnTo>
                  <a:lnTo>
                    <a:pt x="476552" y="535"/>
                  </a:lnTo>
                  <a:lnTo>
                    <a:pt x="423907" y="102"/>
                  </a:lnTo>
                  <a:lnTo>
                    <a:pt x="382572" y="0"/>
                  </a:lnTo>
                  <a:lnTo>
                    <a:pt x="338075" y="1125"/>
                  </a:lnTo>
                  <a:lnTo>
                    <a:pt x="277071" y="8335"/>
                  </a:lnTo>
                  <a:lnTo>
                    <a:pt x="217000" y="21252"/>
                  </a:lnTo>
                  <a:lnTo>
                    <a:pt x="155091" y="40658"/>
                  </a:lnTo>
                  <a:lnTo>
                    <a:pt x="95123" y="62447"/>
                  </a:lnTo>
                  <a:lnTo>
                    <a:pt x="74619" y="70993"/>
                  </a:lnTo>
                  <a:lnTo>
                    <a:pt x="17497" y="112870"/>
                  </a:lnTo>
                  <a:lnTo>
                    <a:pt x="7907" y="117334"/>
                  </a:lnTo>
                  <a:lnTo>
                    <a:pt x="2684" y="123819"/>
                  </a:lnTo>
                  <a:lnTo>
                    <a:pt x="372" y="131652"/>
                  </a:lnTo>
                  <a:lnTo>
                    <a:pt x="0" y="140384"/>
                  </a:lnTo>
                  <a:lnTo>
                    <a:pt x="5826" y="159444"/>
                  </a:lnTo>
                  <a:lnTo>
                    <a:pt x="35216" y="211869"/>
                  </a:lnTo>
                  <a:lnTo>
                    <a:pt x="62598" y="267217"/>
                  </a:lnTo>
                  <a:lnTo>
                    <a:pt x="84947" y="322950"/>
                  </a:lnTo>
                  <a:lnTo>
                    <a:pt x="112605" y="381623"/>
                  </a:lnTo>
                  <a:lnTo>
                    <a:pt x="134210" y="441215"/>
                  </a:lnTo>
                  <a:lnTo>
                    <a:pt x="152602" y="502076"/>
                  </a:lnTo>
                  <a:lnTo>
                    <a:pt x="163885" y="552039"/>
                  </a:lnTo>
                  <a:lnTo>
                    <a:pt x="174637" y="602718"/>
                  </a:lnTo>
                  <a:lnTo>
                    <a:pt x="188750" y="665476"/>
                  </a:lnTo>
                  <a:lnTo>
                    <a:pt x="199292" y="719647"/>
                  </a:lnTo>
                  <a:lnTo>
                    <a:pt x="206704" y="777031"/>
                  </a:lnTo>
                  <a:lnTo>
                    <a:pt x="212021" y="831079"/>
                  </a:lnTo>
                  <a:lnTo>
                    <a:pt x="217885" y="884138"/>
                  </a:lnTo>
                  <a:lnTo>
                    <a:pt x="219623" y="940023"/>
                  </a:lnTo>
                  <a:lnTo>
                    <a:pt x="217018" y="994796"/>
                  </a:lnTo>
                  <a:lnTo>
                    <a:pt x="208837" y="1043781"/>
                  </a:lnTo>
                  <a:lnTo>
                    <a:pt x="195593" y="1107145"/>
                  </a:lnTo>
                  <a:lnTo>
                    <a:pt x="174476" y="1164722"/>
                  </a:lnTo>
                  <a:lnTo>
                    <a:pt x="154707" y="1218036"/>
                  </a:lnTo>
                  <a:lnTo>
                    <a:pt x="140875" y="1239695"/>
                  </a:lnTo>
                  <a:lnTo>
                    <a:pt x="84070" y="1294568"/>
                  </a:lnTo>
                  <a:lnTo>
                    <a:pt x="30841" y="1347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87131" y="1231759"/>
              <a:ext cx="451989" cy="778921"/>
            </a:xfrm>
            <a:custGeom>
              <a:avLst/>
              <a:gdLst/>
              <a:ahLst/>
              <a:cxnLst/>
              <a:rect l="0" t="0" r="0" b="0"/>
              <a:pathLst>
                <a:path w="451989" h="778921">
                  <a:moveTo>
                    <a:pt x="0" y="62983"/>
                  </a:moveTo>
                  <a:lnTo>
                    <a:pt x="11178" y="46215"/>
                  </a:lnTo>
                  <a:lnTo>
                    <a:pt x="32264" y="34863"/>
                  </a:lnTo>
                  <a:lnTo>
                    <a:pt x="93459" y="14306"/>
                  </a:lnTo>
                  <a:lnTo>
                    <a:pt x="139734" y="3021"/>
                  </a:lnTo>
                  <a:lnTo>
                    <a:pt x="193588" y="446"/>
                  </a:lnTo>
                  <a:lnTo>
                    <a:pt x="252071" y="0"/>
                  </a:lnTo>
                  <a:lnTo>
                    <a:pt x="294525" y="3015"/>
                  </a:lnTo>
                  <a:lnTo>
                    <a:pt x="332111" y="9424"/>
                  </a:lnTo>
                  <a:lnTo>
                    <a:pt x="356615" y="20071"/>
                  </a:lnTo>
                  <a:lnTo>
                    <a:pt x="375305" y="38842"/>
                  </a:lnTo>
                  <a:lnTo>
                    <a:pt x="383564" y="50398"/>
                  </a:lnTo>
                  <a:lnTo>
                    <a:pt x="386731" y="63952"/>
                  </a:lnTo>
                  <a:lnTo>
                    <a:pt x="378121" y="121492"/>
                  </a:lnTo>
                  <a:lnTo>
                    <a:pt x="374913" y="133574"/>
                  </a:lnTo>
                  <a:lnTo>
                    <a:pt x="361990" y="153238"/>
                  </a:lnTo>
                  <a:lnTo>
                    <a:pt x="313088" y="214030"/>
                  </a:lnTo>
                  <a:lnTo>
                    <a:pt x="255560" y="275144"/>
                  </a:lnTo>
                  <a:lnTo>
                    <a:pt x="203719" y="338280"/>
                  </a:lnTo>
                  <a:lnTo>
                    <a:pt x="195826" y="361592"/>
                  </a:lnTo>
                  <a:lnTo>
                    <a:pt x="193722" y="374359"/>
                  </a:lnTo>
                  <a:lnTo>
                    <a:pt x="196998" y="385211"/>
                  </a:lnTo>
                  <a:lnTo>
                    <a:pt x="213116" y="403507"/>
                  </a:lnTo>
                  <a:lnTo>
                    <a:pt x="242910" y="421372"/>
                  </a:lnTo>
                  <a:lnTo>
                    <a:pt x="306125" y="437889"/>
                  </a:lnTo>
                  <a:lnTo>
                    <a:pt x="367216" y="455966"/>
                  </a:lnTo>
                  <a:lnTo>
                    <a:pt x="423659" y="486880"/>
                  </a:lnTo>
                  <a:lnTo>
                    <a:pt x="444096" y="506405"/>
                  </a:lnTo>
                  <a:lnTo>
                    <a:pt x="449312" y="517695"/>
                  </a:lnTo>
                  <a:lnTo>
                    <a:pt x="451988" y="542717"/>
                  </a:lnTo>
                  <a:lnTo>
                    <a:pt x="446918" y="577523"/>
                  </a:lnTo>
                  <a:lnTo>
                    <a:pt x="434936" y="596214"/>
                  </a:lnTo>
                  <a:lnTo>
                    <a:pt x="378388" y="650056"/>
                  </a:lnTo>
                  <a:lnTo>
                    <a:pt x="325129" y="694577"/>
                  </a:lnTo>
                  <a:lnTo>
                    <a:pt x="270254" y="732820"/>
                  </a:lnTo>
                  <a:lnTo>
                    <a:pt x="212306" y="765209"/>
                  </a:lnTo>
                  <a:lnTo>
                    <a:pt x="191977" y="774858"/>
                  </a:lnTo>
                  <a:lnTo>
                    <a:pt x="189513" y="778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50467" y="294534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1453" y="176336"/>
                  </a:lnTo>
                  <a:lnTo>
                    <a:pt x="21331" y="233962"/>
                  </a:lnTo>
                  <a:lnTo>
                    <a:pt x="31668" y="292370"/>
                  </a:lnTo>
                  <a:lnTo>
                    <a:pt x="39019" y="343602"/>
                  </a:lnTo>
                  <a:lnTo>
                    <a:pt x="41503" y="402834"/>
                  </a:lnTo>
                  <a:lnTo>
                    <a:pt x="50367" y="459110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34654" y="2388498"/>
              <a:ext cx="264688" cy="738203"/>
            </a:xfrm>
            <a:custGeom>
              <a:avLst/>
              <a:gdLst/>
              <a:ahLst/>
              <a:cxnLst/>
              <a:rect l="0" t="0" r="0" b="0"/>
              <a:pathLst>
                <a:path w="264688" h="738203">
                  <a:moveTo>
                    <a:pt x="0" y="74907"/>
                  </a:moveTo>
                  <a:lnTo>
                    <a:pt x="5589" y="58139"/>
                  </a:lnTo>
                  <a:lnTo>
                    <a:pt x="20812" y="43668"/>
                  </a:lnTo>
                  <a:lnTo>
                    <a:pt x="76007" y="15507"/>
                  </a:lnTo>
                  <a:lnTo>
                    <a:pt x="122086" y="245"/>
                  </a:lnTo>
                  <a:lnTo>
                    <a:pt x="155646" y="0"/>
                  </a:lnTo>
                  <a:lnTo>
                    <a:pt x="180700" y="6910"/>
                  </a:lnTo>
                  <a:lnTo>
                    <a:pt x="190657" y="12028"/>
                  </a:lnTo>
                  <a:lnTo>
                    <a:pt x="196125" y="18950"/>
                  </a:lnTo>
                  <a:lnTo>
                    <a:pt x="198600" y="27073"/>
                  </a:lnTo>
                  <a:lnTo>
                    <a:pt x="198231" y="45458"/>
                  </a:lnTo>
                  <a:lnTo>
                    <a:pt x="194168" y="65328"/>
                  </a:lnTo>
                  <a:lnTo>
                    <a:pt x="153869" y="128581"/>
                  </a:lnTo>
                  <a:lnTo>
                    <a:pt x="113426" y="183575"/>
                  </a:lnTo>
                  <a:lnTo>
                    <a:pt x="103834" y="202753"/>
                  </a:lnTo>
                  <a:lnTo>
                    <a:pt x="103035" y="244458"/>
                  </a:lnTo>
                  <a:lnTo>
                    <a:pt x="113644" y="267636"/>
                  </a:lnTo>
                  <a:lnTo>
                    <a:pt x="132397" y="285736"/>
                  </a:lnTo>
                  <a:lnTo>
                    <a:pt x="188976" y="316420"/>
                  </a:lnTo>
                  <a:lnTo>
                    <a:pt x="239969" y="350601"/>
                  </a:lnTo>
                  <a:lnTo>
                    <a:pt x="256002" y="373692"/>
                  </a:lnTo>
                  <a:lnTo>
                    <a:pt x="264687" y="398383"/>
                  </a:lnTo>
                  <a:lnTo>
                    <a:pt x="262999" y="432014"/>
                  </a:lnTo>
                  <a:lnTo>
                    <a:pt x="253921" y="464206"/>
                  </a:lnTo>
                  <a:lnTo>
                    <a:pt x="223846" y="517070"/>
                  </a:lnTo>
                  <a:lnTo>
                    <a:pt x="177960" y="578075"/>
                  </a:lnTo>
                  <a:lnTo>
                    <a:pt x="127176" y="640133"/>
                  </a:lnTo>
                  <a:lnTo>
                    <a:pt x="70222" y="699468"/>
                  </a:lnTo>
                  <a:lnTo>
                    <a:pt x="51483" y="719447"/>
                  </a:lnTo>
                  <a:lnTo>
                    <a:pt x="42114" y="738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55670" y="2242306"/>
              <a:ext cx="263213" cy="14656"/>
            </a:xfrm>
            <a:custGeom>
              <a:avLst/>
              <a:gdLst/>
              <a:ahLst/>
              <a:cxnLst/>
              <a:rect l="0" t="0" r="0" b="0"/>
              <a:pathLst>
                <a:path w="263213" h="14656">
                  <a:moveTo>
                    <a:pt x="0" y="0"/>
                  </a:moveTo>
                  <a:lnTo>
                    <a:pt x="58617" y="14655"/>
                  </a:lnTo>
                  <a:lnTo>
                    <a:pt x="121196" y="12557"/>
                  </a:lnTo>
                  <a:lnTo>
                    <a:pt x="172520" y="11130"/>
                  </a:lnTo>
                  <a:lnTo>
                    <a:pt x="232906" y="10648"/>
                  </a:lnTo>
                  <a:lnTo>
                    <a:pt x="26321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81970" y="3105682"/>
              <a:ext cx="2347856" cy="284232"/>
            </a:xfrm>
            <a:custGeom>
              <a:avLst/>
              <a:gdLst/>
              <a:ahLst/>
              <a:cxnLst/>
              <a:rect l="0" t="0" r="0" b="0"/>
              <a:pathLst>
                <a:path w="2347856" h="284232">
                  <a:moveTo>
                    <a:pt x="0" y="21018"/>
                  </a:moveTo>
                  <a:lnTo>
                    <a:pt x="48931" y="29351"/>
                  </a:lnTo>
                  <a:lnTo>
                    <a:pt x="99896" y="30896"/>
                  </a:lnTo>
                  <a:lnTo>
                    <a:pt x="153211" y="31354"/>
                  </a:lnTo>
                  <a:lnTo>
                    <a:pt x="213148" y="25919"/>
                  </a:lnTo>
                  <a:lnTo>
                    <a:pt x="267096" y="22470"/>
                  </a:lnTo>
                  <a:lnTo>
                    <a:pt x="321945" y="15859"/>
                  </a:lnTo>
                  <a:lnTo>
                    <a:pt x="363795" y="12876"/>
                  </a:lnTo>
                  <a:lnTo>
                    <a:pt x="409691" y="11550"/>
                  </a:lnTo>
                  <a:lnTo>
                    <a:pt x="457386" y="10961"/>
                  </a:lnTo>
                  <a:lnTo>
                    <a:pt x="508999" y="7580"/>
                  </a:lnTo>
                  <a:lnTo>
                    <a:pt x="563134" y="3347"/>
                  </a:lnTo>
                  <a:lnTo>
                    <a:pt x="618389" y="1466"/>
                  </a:lnTo>
                  <a:lnTo>
                    <a:pt x="674143" y="630"/>
                  </a:lnTo>
                  <a:lnTo>
                    <a:pt x="731287" y="259"/>
                  </a:lnTo>
                  <a:lnTo>
                    <a:pt x="791780" y="93"/>
                  </a:lnTo>
                  <a:lnTo>
                    <a:pt x="823821" y="49"/>
                  </a:lnTo>
                  <a:lnTo>
                    <a:pt x="856880" y="20"/>
                  </a:lnTo>
                  <a:lnTo>
                    <a:pt x="890618" y="0"/>
                  </a:lnTo>
                  <a:lnTo>
                    <a:pt x="924808" y="1157"/>
                  </a:lnTo>
                  <a:lnTo>
                    <a:pt x="959300" y="3098"/>
                  </a:lnTo>
                  <a:lnTo>
                    <a:pt x="993993" y="5562"/>
                  </a:lnTo>
                  <a:lnTo>
                    <a:pt x="1029989" y="8374"/>
                  </a:lnTo>
                  <a:lnTo>
                    <a:pt x="1066856" y="11419"/>
                  </a:lnTo>
                  <a:lnTo>
                    <a:pt x="1104301" y="14619"/>
                  </a:lnTo>
                  <a:lnTo>
                    <a:pt x="1142133" y="17921"/>
                  </a:lnTo>
                  <a:lnTo>
                    <a:pt x="1180223" y="21293"/>
                  </a:lnTo>
                  <a:lnTo>
                    <a:pt x="1218483" y="24711"/>
                  </a:lnTo>
                  <a:lnTo>
                    <a:pt x="1256858" y="29329"/>
                  </a:lnTo>
                  <a:lnTo>
                    <a:pt x="1295310" y="34748"/>
                  </a:lnTo>
                  <a:lnTo>
                    <a:pt x="1333813" y="40700"/>
                  </a:lnTo>
                  <a:lnTo>
                    <a:pt x="1373519" y="45838"/>
                  </a:lnTo>
                  <a:lnTo>
                    <a:pt x="1414029" y="50433"/>
                  </a:lnTo>
                  <a:lnTo>
                    <a:pt x="1455073" y="54666"/>
                  </a:lnTo>
                  <a:lnTo>
                    <a:pt x="1496473" y="60997"/>
                  </a:lnTo>
                  <a:lnTo>
                    <a:pt x="1538112" y="68728"/>
                  </a:lnTo>
                  <a:lnTo>
                    <a:pt x="1579908" y="77391"/>
                  </a:lnTo>
                  <a:lnTo>
                    <a:pt x="1621811" y="85506"/>
                  </a:lnTo>
                  <a:lnTo>
                    <a:pt x="1663784" y="93256"/>
                  </a:lnTo>
                  <a:lnTo>
                    <a:pt x="1705805" y="100762"/>
                  </a:lnTo>
                  <a:lnTo>
                    <a:pt x="1747856" y="109276"/>
                  </a:lnTo>
                  <a:lnTo>
                    <a:pt x="1789928" y="118461"/>
                  </a:lnTo>
                  <a:lnTo>
                    <a:pt x="1832014" y="128094"/>
                  </a:lnTo>
                  <a:lnTo>
                    <a:pt x="1872940" y="138026"/>
                  </a:lnTo>
                  <a:lnTo>
                    <a:pt x="1913091" y="148156"/>
                  </a:lnTo>
                  <a:lnTo>
                    <a:pt x="1952728" y="158419"/>
                  </a:lnTo>
                  <a:lnTo>
                    <a:pt x="1990851" y="168771"/>
                  </a:lnTo>
                  <a:lnTo>
                    <a:pt x="2027963" y="179181"/>
                  </a:lnTo>
                  <a:lnTo>
                    <a:pt x="2064404" y="189631"/>
                  </a:lnTo>
                  <a:lnTo>
                    <a:pt x="2100396" y="200107"/>
                  </a:lnTo>
                  <a:lnTo>
                    <a:pt x="2136089" y="210601"/>
                  </a:lnTo>
                  <a:lnTo>
                    <a:pt x="2171582" y="221106"/>
                  </a:lnTo>
                  <a:lnTo>
                    <a:pt x="2229737" y="239018"/>
                  </a:lnTo>
                  <a:lnTo>
                    <a:pt x="2276641" y="254777"/>
                  </a:lnTo>
                  <a:lnTo>
                    <a:pt x="2332402" y="277720"/>
                  </a:lnTo>
                  <a:lnTo>
                    <a:pt x="2347855" y="284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55794" y="2052794"/>
              <a:ext cx="225225" cy="844286"/>
            </a:xfrm>
            <a:custGeom>
              <a:avLst/>
              <a:gdLst/>
              <a:ahLst/>
              <a:cxnLst/>
              <a:rect l="0" t="0" r="0" b="0"/>
              <a:pathLst>
                <a:path w="225225" h="844286">
                  <a:moveTo>
                    <a:pt x="210570" y="0"/>
                  </a:moveTo>
                  <a:lnTo>
                    <a:pt x="225224" y="53027"/>
                  </a:lnTo>
                  <a:lnTo>
                    <a:pt x="221957" y="105577"/>
                  </a:lnTo>
                  <a:lnTo>
                    <a:pt x="213294" y="157624"/>
                  </a:lnTo>
                  <a:lnTo>
                    <a:pt x="203006" y="217789"/>
                  </a:lnTo>
                  <a:lnTo>
                    <a:pt x="200920" y="272760"/>
                  </a:lnTo>
                  <a:lnTo>
                    <a:pt x="200302" y="329212"/>
                  </a:lnTo>
                  <a:lnTo>
                    <a:pt x="200119" y="390392"/>
                  </a:lnTo>
                  <a:lnTo>
                    <a:pt x="200064" y="452973"/>
                  </a:lnTo>
                  <a:lnTo>
                    <a:pt x="203168" y="506611"/>
                  </a:lnTo>
                  <a:lnTo>
                    <a:pt x="208377" y="554089"/>
                  </a:lnTo>
                  <a:lnTo>
                    <a:pt x="209920" y="609491"/>
                  </a:lnTo>
                  <a:lnTo>
                    <a:pt x="207258" y="666070"/>
                  </a:lnTo>
                  <a:lnTo>
                    <a:pt x="202180" y="724169"/>
                  </a:lnTo>
                  <a:lnTo>
                    <a:pt x="197556" y="775308"/>
                  </a:lnTo>
                  <a:lnTo>
                    <a:pt x="185513" y="834510"/>
                  </a:lnTo>
                  <a:lnTo>
                    <a:pt x="180997" y="841779"/>
                  </a:lnTo>
                  <a:lnTo>
                    <a:pt x="175647" y="844285"/>
                  </a:lnTo>
                  <a:lnTo>
                    <a:pt x="169740" y="843616"/>
                  </a:lnTo>
                  <a:lnTo>
                    <a:pt x="156938" y="833515"/>
                  </a:lnTo>
                  <a:lnTo>
                    <a:pt x="129656" y="792845"/>
                  </a:lnTo>
                  <a:lnTo>
                    <a:pt x="101737" y="733685"/>
                  </a:lnTo>
                  <a:lnTo>
                    <a:pt x="72265" y="674774"/>
                  </a:lnTo>
                  <a:lnTo>
                    <a:pt x="52916" y="621306"/>
                  </a:lnTo>
                  <a:lnTo>
                    <a:pt x="38659" y="567913"/>
                  </a:lnTo>
                  <a:lnTo>
                    <a:pt x="24577" y="514343"/>
                  </a:lnTo>
                  <a:lnTo>
                    <a:pt x="15211" y="462013"/>
                  </a:lnTo>
                  <a:lnTo>
                    <a:pt x="8334" y="40434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29189" y="2368648"/>
              <a:ext cx="163518" cy="473784"/>
            </a:xfrm>
            <a:custGeom>
              <a:avLst/>
              <a:gdLst/>
              <a:ahLst/>
              <a:cxnLst/>
              <a:rect l="0" t="0" r="0" b="0"/>
              <a:pathLst>
                <a:path w="163518" h="473784">
                  <a:moveTo>
                    <a:pt x="5590" y="473783"/>
                  </a:moveTo>
                  <a:lnTo>
                    <a:pt x="0" y="457015"/>
                  </a:lnTo>
                  <a:lnTo>
                    <a:pt x="376" y="439424"/>
                  </a:lnTo>
                  <a:lnTo>
                    <a:pt x="16585" y="378783"/>
                  </a:lnTo>
                  <a:lnTo>
                    <a:pt x="40963" y="317946"/>
                  </a:lnTo>
                  <a:lnTo>
                    <a:pt x="60713" y="262932"/>
                  </a:lnTo>
                  <a:lnTo>
                    <a:pt x="81209" y="207006"/>
                  </a:lnTo>
                  <a:lnTo>
                    <a:pt x="103758" y="152067"/>
                  </a:lnTo>
                  <a:lnTo>
                    <a:pt x="130027" y="95371"/>
                  </a:lnTo>
                  <a:lnTo>
                    <a:pt x="152275" y="42195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0688" y="3390780"/>
              <a:ext cx="532060" cy="506860"/>
            </a:xfrm>
            <a:custGeom>
              <a:avLst/>
              <a:gdLst/>
              <a:ahLst/>
              <a:cxnLst/>
              <a:rect l="0" t="0" r="0" b="0"/>
              <a:pathLst>
                <a:path w="532060" h="506860">
                  <a:moveTo>
                    <a:pt x="110919" y="20190"/>
                  </a:moveTo>
                  <a:lnTo>
                    <a:pt x="122098" y="9011"/>
                  </a:lnTo>
                  <a:lnTo>
                    <a:pt x="140064" y="3523"/>
                  </a:lnTo>
                  <a:lnTo>
                    <a:pt x="195315" y="0"/>
                  </a:lnTo>
                  <a:lnTo>
                    <a:pt x="251809" y="1644"/>
                  </a:lnTo>
                  <a:lnTo>
                    <a:pt x="301193" y="28464"/>
                  </a:lnTo>
                  <a:lnTo>
                    <a:pt x="315588" y="44924"/>
                  </a:lnTo>
                  <a:lnTo>
                    <a:pt x="334361" y="84087"/>
                  </a:lnTo>
                  <a:lnTo>
                    <a:pt x="340121" y="126340"/>
                  </a:lnTo>
                  <a:lnTo>
                    <a:pt x="332492" y="179718"/>
                  </a:lnTo>
                  <a:lnTo>
                    <a:pt x="317211" y="230844"/>
                  </a:lnTo>
                  <a:lnTo>
                    <a:pt x="303584" y="268609"/>
                  </a:lnTo>
                  <a:lnTo>
                    <a:pt x="264998" y="326220"/>
                  </a:lnTo>
                  <a:lnTo>
                    <a:pt x="223194" y="387579"/>
                  </a:lnTo>
                  <a:lnTo>
                    <a:pt x="165755" y="449393"/>
                  </a:lnTo>
                  <a:lnTo>
                    <a:pt x="149329" y="463630"/>
                  </a:lnTo>
                  <a:lnTo>
                    <a:pt x="95603" y="497191"/>
                  </a:lnTo>
                  <a:lnTo>
                    <a:pt x="72137" y="506321"/>
                  </a:lnTo>
                  <a:lnTo>
                    <a:pt x="32618" y="506859"/>
                  </a:lnTo>
                  <a:lnTo>
                    <a:pt x="22454" y="502564"/>
                  </a:lnTo>
                  <a:lnTo>
                    <a:pt x="8040" y="488432"/>
                  </a:lnTo>
                  <a:lnTo>
                    <a:pt x="855" y="464214"/>
                  </a:lnTo>
                  <a:lnTo>
                    <a:pt x="0" y="436292"/>
                  </a:lnTo>
                  <a:lnTo>
                    <a:pt x="12674" y="400843"/>
                  </a:lnTo>
                  <a:lnTo>
                    <a:pt x="51568" y="337357"/>
                  </a:lnTo>
                  <a:lnTo>
                    <a:pt x="73577" y="314077"/>
                  </a:lnTo>
                  <a:lnTo>
                    <a:pt x="91983" y="303665"/>
                  </a:lnTo>
                  <a:lnTo>
                    <a:pt x="101805" y="302760"/>
                  </a:lnTo>
                  <a:lnTo>
                    <a:pt x="122076" y="307993"/>
                  </a:lnTo>
                  <a:lnTo>
                    <a:pt x="147630" y="324094"/>
                  </a:lnTo>
                  <a:lnTo>
                    <a:pt x="195822" y="377162"/>
                  </a:lnTo>
                  <a:lnTo>
                    <a:pt x="246709" y="436736"/>
                  </a:lnTo>
                  <a:lnTo>
                    <a:pt x="263297" y="455276"/>
                  </a:lnTo>
                  <a:lnTo>
                    <a:pt x="296968" y="473278"/>
                  </a:lnTo>
                  <a:lnTo>
                    <a:pt x="344202" y="488671"/>
                  </a:lnTo>
                  <a:lnTo>
                    <a:pt x="407431" y="489806"/>
                  </a:lnTo>
                  <a:lnTo>
                    <a:pt x="465067" y="479111"/>
                  </a:lnTo>
                  <a:lnTo>
                    <a:pt x="514788" y="462278"/>
                  </a:lnTo>
                  <a:lnTo>
                    <a:pt x="532059" y="451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14924" y="3149746"/>
              <a:ext cx="322570" cy="609547"/>
            </a:xfrm>
            <a:custGeom>
              <a:avLst/>
              <a:gdLst/>
              <a:ahLst/>
              <a:cxnLst/>
              <a:rect l="0" t="0" r="0" b="0"/>
              <a:pathLst>
                <a:path w="322570" h="609547">
                  <a:moveTo>
                    <a:pt x="230300" y="40125"/>
                  </a:moveTo>
                  <a:lnTo>
                    <a:pt x="197848" y="34059"/>
                  </a:lnTo>
                  <a:lnTo>
                    <a:pt x="177272" y="36649"/>
                  </a:lnTo>
                  <a:lnTo>
                    <a:pt x="156429" y="47939"/>
                  </a:lnTo>
                  <a:lnTo>
                    <a:pt x="114453" y="89372"/>
                  </a:lnTo>
                  <a:lnTo>
                    <a:pt x="81625" y="144963"/>
                  </a:lnTo>
                  <a:lnTo>
                    <a:pt x="64586" y="179983"/>
                  </a:lnTo>
                  <a:lnTo>
                    <a:pt x="48348" y="233737"/>
                  </a:lnTo>
                  <a:lnTo>
                    <a:pt x="27809" y="289416"/>
                  </a:lnTo>
                  <a:lnTo>
                    <a:pt x="18206" y="345475"/>
                  </a:lnTo>
                  <a:lnTo>
                    <a:pt x="5391" y="401608"/>
                  </a:lnTo>
                  <a:lnTo>
                    <a:pt x="0" y="457757"/>
                  </a:lnTo>
                  <a:lnTo>
                    <a:pt x="2055" y="517027"/>
                  </a:lnTo>
                  <a:lnTo>
                    <a:pt x="18968" y="579124"/>
                  </a:lnTo>
                  <a:lnTo>
                    <a:pt x="34599" y="598655"/>
                  </a:lnTo>
                  <a:lnTo>
                    <a:pt x="43681" y="605501"/>
                  </a:lnTo>
                  <a:lnTo>
                    <a:pt x="53245" y="608895"/>
                  </a:lnTo>
                  <a:lnTo>
                    <a:pt x="73230" y="609546"/>
                  </a:lnTo>
                  <a:lnTo>
                    <a:pt x="109801" y="592158"/>
                  </a:lnTo>
                  <a:lnTo>
                    <a:pt x="169953" y="531322"/>
                  </a:lnTo>
                  <a:lnTo>
                    <a:pt x="211233" y="476253"/>
                  </a:lnTo>
                  <a:lnTo>
                    <a:pt x="242361" y="416619"/>
                  </a:lnTo>
                  <a:lnTo>
                    <a:pt x="268890" y="355863"/>
                  </a:lnTo>
                  <a:lnTo>
                    <a:pt x="291042" y="302621"/>
                  </a:lnTo>
                  <a:lnTo>
                    <a:pt x="309529" y="240289"/>
                  </a:lnTo>
                  <a:lnTo>
                    <a:pt x="316660" y="186855"/>
                  </a:lnTo>
                  <a:lnTo>
                    <a:pt x="322569" y="138973"/>
                  </a:lnTo>
                  <a:lnTo>
                    <a:pt x="321200" y="86571"/>
                  </a:lnTo>
                  <a:lnTo>
                    <a:pt x="313984" y="56088"/>
                  </a:lnTo>
                  <a:lnTo>
                    <a:pt x="299078" y="26943"/>
                  </a:lnTo>
                  <a:lnTo>
                    <a:pt x="277636" y="7750"/>
                  </a:lnTo>
                  <a:lnTo>
                    <a:pt x="265367" y="994"/>
                  </a:lnTo>
                  <a:lnTo>
                    <a:pt x="251338" y="0"/>
                  </a:lnTo>
                  <a:lnTo>
                    <a:pt x="189915" y="17381"/>
                  </a:lnTo>
                  <a:lnTo>
                    <a:pt x="162048" y="27677"/>
                  </a:lnTo>
                  <a:lnTo>
                    <a:pt x="99086" y="78434"/>
                  </a:lnTo>
                  <a:lnTo>
                    <a:pt x="72373" y="10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6161442" y="239063"/>
            <a:ext cx="355981" cy="588896"/>
          </a:xfrm>
          <a:custGeom>
            <a:avLst/>
            <a:gdLst/>
            <a:ahLst/>
            <a:cxnLst/>
            <a:rect l="0" t="0" r="0" b="0"/>
            <a:pathLst>
              <a:path w="355981" h="588896">
                <a:moveTo>
                  <a:pt x="231264" y="202870"/>
                </a:moveTo>
                <a:lnTo>
                  <a:pt x="239597" y="165392"/>
                </a:lnTo>
                <a:lnTo>
                  <a:pt x="238022" y="127425"/>
                </a:lnTo>
                <a:lnTo>
                  <a:pt x="227009" y="78263"/>
                </a:lnTo>
                <a:lnTo>
                  <a:pt x="214165" y="59362"/>
                </a:lnTo>
                <a:lnTo>
                  <a:pt x="196759" y="44332"/>
                </a:lnTo>
                <a:lnTo>
                  <a:pt x="177324" y="33753"/>
                </a:lnTo>
                <a:lnTo>
                  <a:pt x="156988" y="31391"/>
                </a:lnTo>
                <a:lnTo>
                  <a:pt x="135081" y="35410"/>
                </a:lnTo>
                <a:lnTo>
                  <a:pt x="97610" y="51997"/>
                </a:lnTo>
                <a:lnTo>
                  <a:pt x="56035" y="88450"/>
                </a:lnTo>
                <a:lnTo>
                  <a:pt x="32335" y="125294"/>
                </a:lnTo>
                <a:lnTo>
                  <a:pt x="13615" y="176375"/>
                </a:lnTo>
                <a:lnTo>
                  <a:pt x="3778" y="229725"/>
                </a:lnTo>
                <a:lnTo>
                  <a:pt x="864" y="281407"/>
                </a:lnTo>
                <a:lnTo>
                  <a:pt x="0" y="334935"/>
                </a:lnTo>
                <a:lnTo>
                  <a:pt x="5298" y="389354"/>
                </a:lnTo>
                <a:lnTo>
                  <a:pt x="19949" y="443474"/>
                </a:lnTo>
                <a:lnTo>
                  <a:pt x="54212" y="506157"/>
                </a:lnTo>
                <a:lnTo>
                  <a:pt x="87557" y="546587"/>
                </a:lnTo>
                <a:lnTo>
                  <a:pt x="113582" y="567373"/>
                </a:lnTo>
                <a:lnTo>
                  <a:pt x="140746" y="580511"/>
                </a:lnTo>
                <a:lnTo>
                  <a:pt x="187936" y="588895"/>
                </a:lnTo>
                <a:lnTo>
                  <a:pt x="233374" y="580200"/>
                </a:lnTo>
                <a:lnTo>
                  <a:pt x="265294" y="562806"/>
                </a:lnTo>
                <a:lnTo>
                  <a:pt x="312694" y="517598"/>
                </a:lnTo>
                <a:lnTo>
                  <a:pt x="327116" y="495997"/>
                </a:lnTo>
                <a:lnTo>
                  <a:pt x="345908" y="440883"/>
                </a:lnTo>
                <a:lnTo>
                  <a:pt x="355295" y="379607"/>
                </a:lnTo>
                <a:lnTo>
                  <a:pt x="355980" y="322442"/>
                </a:lnTo>
                <a:lnTo>
                  <a:pt x="346063" y="266090"/>
                </a:lnTo>
                <a:lnTo>
                  <a:pt x="327250" y="209899"/>
                </a:lnTo>
                <a:lnTo>
                  <a:pt x="287215" y="149381"/>
                </a:lnTo>
                <a:lnTo>
                  <a:pt x="252295" y="89140"/>
                </a:lnTo>
                <a:lnTo>
                  <a:pt x="203186" y="28133"/>
                </a:lnTo>
                <a:lnTo>
                  <a:pt x="159471" y="7871"/>
                </a:lnTo>
                <a:lnTo>
                  <a:pt x="137355" y="0"/>
                </a:lnTo>
                <a:lnTo>
                  <a:pt x="115827" y="1962"/>
                </a:lnTo>
                <a:lnTo>
                  <a:pt x="83865" y="133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5497784" y="2284420"/>
            <a:ext cx="1705617" cy="2926924"/>
            <a:chOff x="5497784" y="2284420"/>
            <a:chExt cx="1705617" cy="2926924"/>
          </a:xfrm>
        </p:grpSpPr>
        <p:sp>
          <p:nvSpPr>
            <p:cNvPr id="25" name="Freeform 24"/>
            <p:cNvSpPr/>
            <p:nvPr/>
          </p:nvSpPr>
          <p:spPr>
            <a:xfrm>
              <a:off x="6045265" y="4207873"/>
              <a:ext cx="303805" cy="368179"/>
            </a:xfrm>
            <a:custGeom>
              <a:avLst/>
              <a:gdLst/>
              <a:ahLst/>
              <a:cxnLst/>
              <a:rect l="0" t="0" r="0" b="0"/>
              <a:pathLst>
                <a:path w="303805" h="368179">
                  <a:moveTo>
                    <a:pt x="200042" y="34848"/>
                  </a:moveTo>
                  <a:lnTo>
                    <a:pt x="194453" y="18080"/>
                  </a:lnTo>
                  <a:lnTo>
                    <a:pt x="182350" y="6729"/>
                  </a:lnTo>
                  <a:lnTo>
                    <a:pt x="174210" y="2064"/>
                  </a:lnTo>
                  <a:lnTo>
                    <a:pt x="152686" y="0"/>
                  </a:lnTo>
                  <a:lnTo>
                    <a:pt x="127522" y="4152"/>
                  </a:lnTo>
                  <a:lnTo>
                    <a:pt x="64944" y="32380"/>
                  </a:lnTo>
                  <a:lnTo>
                    <a:pt x="37701" y="63882"/>
                  </a:lnTo>
                  <a:lnTo>
                    <a:pt x="20400" y="102852"/>
                  </a:lnTo>
                  <a:lnTo>
                    <a:pt x="13453" y="144035"/>
                  </a:lnTo>
                  <a:lnTo>
                    <a:pt x="16985" y="191462"/>
                  </a:lnTo>
                  <a:lnTo>
                    <a:pt x="25440" y="248148"/>
                  </a:lnTo>
                  <a:lnTo>
                    <a:pt x="40943" y="298220"/>
                  </a:lnTo>
                  <a:lnTo>
                    <a:pt x="60355" y="337102"/>
                  </a:lnTo>
                  <a:lnTo>
                    <a:pt x="80247" y="353627"/>
                  </a:lnTo>
                  <a:lnTo>
                    <a:pt x="105856" y="363701"/>
                  </a:lnTo>
                  <a:lnTo>
                    <a:pt x="136735" y="368178"/>
                  </a:lnTo>
                  <a:lnTo>
                    <a:pt x="181414" y="359520"/>
                  </a:lnTo>
                  <a:lnTo>
                    <a:pt x="206971" y="342143"/>
                  </a:lnTo>
                  <a:lnTo>
                    <a:pt x="261973" y="282390"/>
                  </a:lnTo>
                  <a:lnTo>
                    <a:pt x="289739" y="225070"/>
                  </a:lnTo>
                  <a:lnTo>
                    <a:pt x="300188" y="189476"/>
                  </a:lnTo>
                  <a:lnTo>
                    <a:pt x="303804" y="137205"/>
                  </a:lnTo>
                  <a:lnTo>
                    <a:pt x="303706" y="85323"/>
                  </a:lnTo>
                  <a:lnTo>
                    <a:pt x="295618" y="42135"/>
                  </a:lnTo>
                  <a:lnTo>
                    <a:pt x="285024" y="22099"/>
                  </a:lnTo>
                  <a:lnTo>
                    <a:pt x="266278" y="8515"/>
                  </a:lnTo>
                  <a:lnTo>
                    <a:pt x="254727" y="3255"/>
                  </a:lnTo>
                  <a:lnTo>
                    <a:pt x="229416" y="529"/>
                  </a:lnTo>
                  <a:lnTo>
                    <a:pt x="201399" y="5557"/>
                  </a:lnTo>
                  <a:lnTo>
                    <a:pt x="138872" y="37381"/>
                  </a:lnTo>
                  <a:lnTo>
                    <a:pt x="86703" y="77462"/>
                  </a:lnTo>
                  <a:lnTo>
                    <a:pt x="26864" y="140177"/>
                  </a:lnTo>
                  <a:lnTo>
                    <a:pt x="14669" y="151851"/>
                  </a:lnTo>
                  <a:lnTo>
                    <a:pt x="0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7867" y="4074265"/>
              <a:ext cx="189513" cy="52643"/>
            </a:xfrm>
            <a:custGeom>
              <a:avLst/>
              <a:gdLst/>
              <a:ahLst/>
              <a:cxnLst/>
              <a:rect l="0" t="0" r="0" b="0"/>
              <a:pathLst>
                <a:path w="189513" h="52643">
                  <a:moveTo>
                    <a:pt x="0" y="0"/>
                  </a:moveTo>
                  <a:lnTo>
                    <a:pt x="42691" y="3120"/>
                  </a:lnTo>
                  <a:lnTo>
                    <a:pt x="95520" y="14654"/>
                  </a:lnTo>
                  <a:lnTo>
                    <a:pt x="151536" y="35433"/>
                  </a:lnTo>
                  <a:lnTo>
                    <a:pt x="189512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97784" y="4657798"/>
              <a:ext cx="1705617" cy="100820"/>
            </a:xfrm>
            <a:custGeom>
              <a:avLst/>
              <a:gdLst/>
              <a:ahLst/>
              <a:cxnLst/>
              <a:rect l="0" t="0" r="0" b="0"/>
              <a:pathLst>
                <a:path w="1705617" h="100820">
                  <a:moveTo>
                    <a:pt x="0" y="79762"/>
                  </a:moveTo>
                  <a:lnTo>
                    <a:pt x="17980" y="64121"/>
                  </a:lnTo>
                  <a:lnTo>
                    <a:pt x="34897" y="56043"/>
                  </a:lnTo>
                  <a:lnTo>
                    <a:pt x="89995" y="49731"/>
                  </a:lnTo>
                  <a:lnTo>
                    <a:pt x="136499" y="48637"/>
                  </a:lnTo>
                  <a:lnTo>
                    <a:pt x="195902" y="47144"/>
                  </a:lnTo>
                  <a:lnTo>
                    <a:pt x="252906" y="36751"/>
                  </a:lnTo>
                  <a:lnTo>
                    <a:pt x="314469" y="29022"/>
                  </a:lnTo>
                  <a:lnTo>
                    <a:pt x="375719" y="20260"/>
                  </a:lnTo>
                  <a:lnTo>
                    <a:pt x="425749" y="16508"/>
                  </a:lnTo>
                  <a:lnTo>
                    <a:pt x="477617" y="9678"/>
                  </a:lnTo>
                  <a:lnTo>
                    <a:pt x="530031" y="7134"/>
                  </a:lnTo>
                  <a:lnTo>
                    <a:pt x="583775" y="6380"/>
                  </a:lnTo>
                  <a:lnTo>
                    <a:pt x="642463" y="6157"/>
                  </a:lnTo>
                  <a:lnTo>
                    <a:pt x="697417" y="6091"/>
                  </a:lnTo>
                  <a:lnTo>
                    <a:pt x="750744" y="4901"/>
                  </a:lnTo>
                  <a:lnTo>
                    <a:pt x="803589" y="0"/>
                  </a:lnTo>
                  <a:lnTo>
                    <a:pt x="856292" y="3746"/>
                  </a:lnTo>
                  <a:lnTo>
                    <a:pt x="908952" y="5377"/>
                  </a:lnTo>
                  <a:lnTo>
                    <a:pt x="961600" y="7030"/>
                  </a:lnTo>
                  <a:lnTo>
                    <a:pt x="1013075" y="14408"/>
                  </a:lnTo>
                  <a:lnTo>
                    <a:pt x="1076101" y="24262"/>
                  </a:lnTo>
                  <a:lnTo>
                    <a:pt x="1138941" y="32144"/>
                  </a:lnTo>
                  <a:lnTo>
                    <a:pt x="1187803" y="36018"/>
                  </a:lnTo>
                  <a:lnTo>
                    <a:pt x="1241074" y="44562"/>
                  </a:lnTo>
                  <a:lnTo>
                    <a:pt x="1285135" y="47106"/>
                  </a:lnTo>
                  <a:lnTo>
                    <a:pt x="1346153" y="49030"/>
                  </a:lnTo>
                  <a:lnTo>
                    <a:pt x="1401146" y="55318"/>
                  </a:lnTo>
                  <a:lnTo>
                    <a:pt x="1459124" y="61156"/>
                  </a:lnTo>
                  <a:lnTo>
                    <a:pt x="1516702" y="75406"/>
                  </a:lnTo>
                  <a:lnTo>
                    <a:pt x="1577736" y="84778"/>
                  </a:lnTo>
                  <a:lnTo>
                    <a:pt x="1634834" y="97898"/>
                  </a:lnTo>
                  <a:lnTo>
                    <a:pt x="1671776" y="99954"/>
                  </a:lnTo>
                  <a:lnTo>
                    <a:pt x="1705616" y="100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74254" y="2284420"/>
              <a:ext cx="370061" cy="2181804"/>
            </a:xfrm>
            <a:custGeom>
              <a:avLst/>
              <a:gdLst/>
              <a:ahLst/>
              <a:cxnLst/>
              <a:rect l="0" t="0" r="0" b="0"/>
              <a:pathLst>
                <a:path w="370061" h="2181804">
                  <a:moveTo>
                    <a:pt x="355405" y="0"/>
                  </a:moveTo>
                  <a:lnTo>
                    <a:pt x="370060" y="43963"/>
                  </a:lnTo>
                  <a:lnTo>
                    <a:pt x="367962" y="100235"/>
                  </a:lnTo>
                  <a:lnTo>
                    <a:pt x="363215" y="154504"/>
                  </a:lnTo>
                  <a:lnTo>
                    <a:pt x="357719" y="200977"/>
                  </a:lnTo>
                  <a:lnTo>
                    <a:pt x="352971" y="257251"/>
                  </a:lnTo>
                  <a:lnTo>
                    <a:pt x="347275" y="306680"/>
                  </a:lnTo>
                  <a:lnTo>
                    <a:pt x="345587" y="355251"/>
                  </a:lnTo>
                  <a:lnTo>
                    <a:pt x="345087" y="402397"/>
                  </a:lnTo>
                  <a:lnTo>
                    <a:pt x="341819" y="453411"/>
                  </a:lnTo>
                  <a:lnTo>
                    <a:pt x="333442" y="505572"/>
                  </a:lnTo>
                  <a:lnTo>
                    <a:pt x="326671" y="561190"/>
                  </a:lnTo>
                  <a:lnTo>
                    <a:pt x="321545" y="619004"/>
                  </a:lnTo>
                  <a:lnTo>
                    <a:pt x="312617" y="673179"/>
                  </a:lnTo>
                  <a:lnTo>
                    <a:pt x="302563" y="726275"/>
                  </a:lnTo>
                  <a:lnTo>
                    <a:pt x="295294" y="782172"/>
                  </a:lnTo>
                  <a:lnTo>
                    <a:pt x="293141" y="840068"/>
                  </a:lnTo>
                  <a:lnTo>
                    <a:pt x="289383" y="894267"/>
                  </a:lnTo>
                  <a:lnTo>
                    <a:pt x="283980" y="947371"/>
                  </a:lnTo>
                  <a:lnTo>
                    <a:pt x="282380" y="1000150"/>
                  </a:lnTo>
                  <a:lnTo>
                    <a:pt x="278785" y="1052833"/>
                  </a:lnTo>
                  <a:lnTo>
                    <a:pt x="273431" y="1105488"/>
                  </a:lnTo>
                  <a:lnTo>
                    <a:pt x="271845" y="1158134"/>
                  </a:lnTo>
                  <a:lnTo>
                    <a:pt x="268255" y="1210777"/>
                  </a:lnTo>
                  <a:lnTo>
                    <a:pt x="262902" y="1260300"/>
                  </a:lnTo>
                  <a:lnTo>
                    <a:pt x="261316" y="1307729"/>
                  </a:lnTo>
                  <a:lnTo>
                    <a:pt x="255191" y="1370568"/>
                  </a:lnTo>
                  <a:lnTo>
                    <a:pt x="251623" y="1419430"/>
                  </a:lnTo>
                  <a:lnTo>
                    <a:pt x="250417" y="1481107"/>
                  </a:lnTo>
                  <a:lnTo>
                    <a:pt x="247059" y="1542163"/>
                  </a:lnTo>
                  <a:lnTo>
                    <a:pt x="241067" y="1594301"/>
                  </a:lnTo>
                  <a:lnTo>
                    <a:pt x="238713" y="1653170"/>
                  </a:lnTo>
                  <a:lnTo>
                    <a:pt x="232442" y="1715683"/>
                  </a:lnTo>
                  <a:lnTo>
                    <a:pt x="228895" y="1779180"/>
                  </a:lnTo>
                  <a:lnTo>
                    <a:pt x="222124" y="1841277"/>
                  </a:lnTo>
                  <a:lnTo>
                    <a:pt x="219597" y="1896071"/>
                  </a:lnTo>
                  <a:lnTo>
                    <a:pt x="217680" y="1943632"/>
                  </a:lnTo>
                  <a:lnTo>
                    <a:pt x="211392" y="1993079"/>
                  </a:lnTo>
                  <a:lnTo>
                    <a:pt x="208676" y="2052302"/>
                  </a:lnTo>
                  <a:lnTo>
                    <a:pt x="202549" y="2103471"/>
                  </a:lnTo>
                  <a:lnTo>
                    <a:pt x="186693" y="2166382"/>
                  </a:lnTo>
                  <a:lnTo>
                    <a:pt x="183269" y="2177740"/>
                  </a:lnTo>
                  <a:lnTo>
                    <a:pt x="179816" y="2181803"/>
                  </a:lnTo>
                  <a:lnTo>
                    <a:pt x="176344" y="2181002"/>
                  </a:lnTo>
                  <a:lnTo>
                    <a:pt x="169368" y="2170753"/>
                  </a:lnTo>
                  <a:lnTo>
                    <a:pt x="139936" y="2114299"/>
                  </a:lnTo>
                  <a:lnTo>
                    <a:pt x="106048" y="2060010"/>
                  </a:lnTo>
                  <a:lnTo>
                    <a:pt x="78755" y="2000101"/>
                  </a:lnTo>
                  <a:lnTo>
                    <a:pt x="63065" y="1959409"/>
                  </a:lnTo>
                  <a:lnTo>
                    <a:pt x="33517" y="1904677"/>
                  </a:lnTo>
                  <a:lnTo>
                    <a:pt x="15114" y="1841708"/>
                  </a:lnTo>
                  <a:lnTo>
                    <a:pt x="2141" y="1790601"/>
                  </a:lnTo>
                  <a:lnTo>
                    <a:pt x="0" y="1751594"/>
                  </a:lnTo>
                  <a:lnTo>
                    <a:pt x="3645" y="1728391"/>
                  </a:lnTo>
                  <a:lnTo>
                    <a:pt x="12284" y="1709500"/>
                  </a:lnTo>
                  <a:lnTo>
                    <a:pt x="35223" y="1662628"/>
                  </a:lnTo>
                  <a:lnTo>
                    <a:pt x="50078" y="1610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45085" y="3852842"/>
              <a:ext cx="354144" cy="516222"/>
            </a:xfrm>
            <a:custGeom>
              <a:avLst/>
              <a:gdLst/>
              <a:ahLst/>
              <a:cxnLst/>
              <a:rect l="0" t="0" r="0" b="0"/>
              <a:pathLst>
                <a:path w="354144" h="516222">
                  <a:moveTo>
                    <a:pt x="5589" y="516221"/>
                  </a:moveTo>
                  <a:lnTo>
                    <a:pt x="0" y="499453"/>
                  </a:lnTo>
                  <a:lnTo>
                    <a:pt x="3496" y="481862"/>
                  </a:lnTo>
                  <a:lnTo>
                    <a:pt x="37916" y="421221"/>
                  </a:lnTo>
                  <a:lnTo>
                    <a:pt x="79354" y="358272"/>
                  </a:lnTo>
                  <a:lnTo>
                    <a:pt x="114393" y="299582"/>
                  </a:lnTo>
                  <a:lnTo>
                    <a:pt x="156499" y="240623"/>
                  </a:lnTo>
                  <a:lnTo>
                    <a:pt x="191593" y="186271"/>
                  </a:lnTo>
                  <a:lnTo>
                    <a:pt x="240725" y="124335"/>
                  </a:lnTo>
                  <a:lnTo>
                    <a:pt x="298192" y="70973"/>
                  </a:lnTo>
                  <a:lnTo>
                    <a:pt x="342308" y="13705"/>
                  </a:lnTo>
                  <a:lnTo>
                    <a:pt x="354143" y="0"/>
                  </a:lnTo>
                  <a:lnTo>
                    <a:pt x="353030" y="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79192" y="4800731"/>
              <a:ext cx="313515" cy="383677"/>
            </a:xfrm>
            <a:custGeom>
              <a:avLst/>
              <a:gdLst/>
              <a:ahLst/>
              <a:cxnLst/>
              <a:rect l="0" t="0" r="0" b="0"/>
              <a:pathLst>
                <a:path w="313515" h="383677">
                  <a:moveTo>
                    <a:pt x="50302" y="0"/>
                  </a:moveTo>
                  <a:lnTo>
                    <a:pt x="108918" y="9065"/>
                  </a:lnTo>
                  <a:lnTo>
                    <a:pt x="129386" y="16118"/>
                  </a:lnTo>
                  <a:lnTo>
                    <a:pt x="138119" y="21274"/>
                  </a:lnTo>
                  <a:lnTo>
                    <a:pt x="161589" y="50887"/>
                  </a:lnTo>
                  <a:lnTo>
                    <a:pt x="166833" y="72919"/>
                  </a:lnTo>
                  <a:lnTo>
                    <a:pt x="163870" y="134645"/>
                  </a:lnTo>
                  <a:lnTo>
                    <a:pt x="146348" y="192886"/>
                  </a:lnTo>
                  <a:lnTo>
                    <a:pt x="131792" y="243155"/>
                  </a:lnTo>
                  <a:lnTo>
                    <a:pt x="112661" y="285736"/>
                  </a:lnTo>
                  <a:lnTo>
                    <a:pt x="74407" y="347570"/>
                  </a:lnTo>
                  <a:lnTo>
                    <a:pt x="69881" y="358055"/>
                  </a:lnTo>
                  <a:lnTo>
                    <a:pt x="55494" y="372826"/>
                  </a:lnTo>
                  <a:lnTo>
                    <a:pt x="46744" y="378402"/>
                  </a:lnTo>
                  <a:lnTo>
                    <a:pt x="37401" y="379780"/>
                  </a:lnTo>
                  <a:lnTo>
                    <a:pt x="17662" y="375072"/>
                  </a:lnTo>
                  <a:lnTo>
                    <a:pt x="10994" y="368201"/>
                  </a:lnTo>
                  <a:lnTo>
                    <a:pt x="3586" y="348089"/>
                  </a:lnTo>
                  <a:lnTo>
                    <a:pt x="0" y="297049"/>
                  </a:lnTo>
                  <a:lnTo>
                    <a:pt x="7581" y="258160"/>
                  </a:lnTo>
                  <a:lnTo>
                    <a:pt x="18057" y="239130"/>
                  </a:lnTo>
                  <a:lnTo>
                    <a:pt x="25295" y="235460"/>
                  </a:lnTo>
                  <a:lnTo>
                    <a:pt x="33631" y="235352"/>
                  </a:lnTo>
                  <a:lnTo>
                    <a:pt x="51081" y="241472"/>
                  </a:lnTo>
                  <a:lnTo>
                    <a:pt x="66635" y="251990"/>
                  </a:lnTo>
                  <a:lnTo>
                    <a:pt x="78228" y="267584"/>
                  </a:lnTo>
                  <a:lnTo>
                    <a:pt x="100791" y="300601"/>
                  </a:lnTo>
                  <a:lnTo>
                    <a:pt x="159370" y="340156"/>
                  </a:lnTo>
                  <a:lnTo>
                    <a:pt x="219089" y="364657"/>
                  </a:lnTo>
                  <a:lnTo>
                    <a:pt x="280788" y="383676"/>
                  </a:lnTo>
                  <a:lnTo>
                    <a:pt x="3135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03276" y="4795930"/>
              <a:ext cx="199626" cy="415414"/>
            </a:xfrm>
            <a:custGeom>
              <a:avLst/>
              <a:gdLst/>
              <a:ahLst/>
              <a:cxnLst/>
              <a:rect l="0" t="0" r="0" b="0"/>
              <a:pathLst>
                <a:path w="199626" h="415414">
                  <a:moveTo>
                    <a:pt x="0" y="25859"/>
                  </a:moveTo>
                  <a:lnTo>
                    <a:pt x="62279" y="7900"/>
                  </a:lnTo>
                  <a:lnTo>
                    <a:pt x="103720" y="0"/>
                  </a:lnTo>
                  <a:lnTo>
                    <a:pt x="163293" y="6626"/>
                  </a:lnTo>
                  <a:lnTo>
                    <a:pt x="175542" y="9527"/>
                  </a:lnTo>
                  <a:lnTo>
                    <a:pt x="182539" y="16141"/>
                  </a:lnTo>
                  <a:lnTo>
                    <a:pt x="186033" y="25229"/>
                  </a:lnTo>
                  <a:lnTo>
                    <a:pt x="187193" y="35967"/>
                  </a:lnTo>
                  <a:lnTo>
                    <a:pt x="179123" y="60377"/>
                  </a:lnTo>
                  <a:lnTo>
                    <a:pt x="143907" y="111209"/>
                  </a:lnTo>
                  <a:lnTo>
                    <a:pt x="86424" y="162589"/>
                  </a:lnTo>
                  <a:lnTo>
                    <a:pt x="50592" y="198975"/>
                  </a:lnTo>
                  <a:lnTo>
                    <a:pt x="40813" y="217443"/>
                  </a:lnTo>
                  <a:lnTo>
                    <a:pt x="41246" y="224941"/>
                  </a:lnTo>
                  <a:lnTo>
                    <a:pt x="45045" y="231110"/>
                  </a:lnTo>
                  <a:lnTo>
                    <a:pt x="51086" y="236392"/>
                  </a:lnTo>
                  <a:lnTo>
                    <a:pt x="70277" y="242261"/>
                  </a:lnTo>
                  <a:lnTo>
                    <a:pt x="120727" y="246030"/>
                  </a:lnTo>
                  <a:lnTo>
                    <a:pt x="161852" y="252271"/>
                  </a:lnTo>
                  <a:lnTo>
                    <a:pt x="183458" y="261407"/>
                  </a:lnTo>
                  <a:lnTo>
                    <a:pt x="192496" y="267119"/>
                  </a:lnTo>
                  <a:lnTo>
                    <a:pt x="197350" y="275606"/>
                  </a:lnTo>
                  <a:lnTo>
                    <a:pt x="199625" y="297514"/>
                  </a:lnTo>
                  <a:lnTo>
                    <a:pt x="196254" y="307568"/>
                  </a:lnTo>
                  <a:lnTo>
                    <a:pt x="183150" y="324978"/>
                  </a:lnTo>
                  <a:lnTo>
                    <a:pt x="123846" y="376650"/>
                  </a:lnTo>
                  <a:lnTo>
                    <a:pt x="100906" y="396648"/>
                  </a:lnTo>
                  <a:lnTo>
                    <a:pt x="68544" y="411359"/>
                  </a:lnTo>
                  <a:lnTo>
                    <a:pt x="52642" y="415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6824374" y="462990"/>
            <a:ext cx="495012" cy="484312"/>
          </a:xfrm>
          <a:custGeom>
            <a:avLst/>
            <a:gdLst/>
            <a:ahLst/>
            <a:cxnLst/>
            <a:rect l="0" t="0" r="0" b="0"/>
            <a:pathLst>
              <a:path w="495012" h="484312">
                <a:moveTo>
                  <a:pt x="0" y="0"/>
                </a:moveTo>
                <a:lnTo>
                  <a:pt x="58617" y="0"/>
                </a:lnTo>
                <a:lnTo>
                  <a:pt x="104586" y="0"/>
                </a:lnTo>
                <a:lnTo>
                  <a:pt x="160839" y="5589"/>
                </a:lnTo>
                <a:lnTo>
                  <a:pt x="221961" y="9065"/>
                </a:lnTo>
                <a:lnTo>
                  <a:pt x="278936" y="21273"/>
                </a:lnTo>
                <a:lnTo>
                  <a:pt x="338452" y="34119"/>
                </a:lnTo>
                <a:lnTo>
                  <a:pt x="394949" y="50924"/>
                </a:lnTo>
                <a:lnTo>
                  <a:pt x="452859" y="81344"/>
                </a:lnTo>
                <a:lnTo>
                  <a:pt x="481231" y="97022"/>
                </a:lnTo>
                <a:lnTo>
                  <a:pt x="489277" y="103286"/>
                </a:lnTo>
                <a:lnTo>
                  <a:pt x="493470" y="110971"/>
                </a:lnTo>
                <a:lnTo>
                  <a:pt x="495011" y="128869"/>
                </a:lnTo>
                <a:lnTo>
                  <a:pt x="488677" y="145403"/>
                </a:lnTo>
                <a:lnTo>
                  <a:pt x="476893" y="160550"/>
                </a:lnTo>
                <a:lnTo>
                  <a:pt x="421659" y="210709"/>
                </a:lnTo>
                <a:lnTo>
                  <a:pt x="360401" y="263015"/>
                </a:lnTo>
                <a:lnTo>
                  <a:pt x="304616" y="305309"/>
                </a:lnTo>
                <a:lnTo>
                  <a:pt x="276650" y="329498"/>
                </a:lnTo>
                <a:lnTo>
                  <a:pt x="219189" y="385611"/>
                </a:lnTo>
                <a:lnTo>
                  <a:pt x="155692" y="436323"/>
                </a:lnTo>
                <a:lnTo>
                  <a:pt x="126594" y="468463"/>
                </a:lnTo>
                <a:lnTo>
                  <a:pt x="105285" y="4843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5759088" y="5213643"/>
            <a:ext cx="1442405" cy="1253863"/>
            <a:chOff x="5759088" y="5213643"/>
            <a:chExt cx="1442405" cy="1253863"/>
          </a:xfrm>
        </p:grpSpPr>
        <p:sp>
          <p:nvSpPr>
            <p:cNvPr id="34" name="Freeform 33"/>
            <p:cNvSpPr/>
            <p:nvPr/>
          </p:nvSpPr>
          <p:spPr>
            <a:xfrm>
              <a:off x="6035185" y="5380062"/>
              <a:ext cx="355614" cy="579068"/>
            </a:xfrm>
            <a:custGeom>
              <a:avLst/>
              <a:gdLst/>
              <a:ahLst/>
              <a:cxnLst/>
              <a:rect l="0" t="0" r="0" b="0"/>
              <a:pathLst>
                <a:path w="355614" h="579068">
                  <a:moveTo>
                    <a:pt x="60815" y="0"/>
                  </a:moveTo>
                  <a:lnTo>
                    <a:pt x="94437" y="2340"/>
                  </a:lnTo>
                  <a:lnTo>
                    <a:pt x="130308" y="16811"/>
                  </a:lnTo>
                  <a:lnTo>
                    <a:pt x="177692" y="55088"/>
                  </a:lnTo>
                  <a:lnTo>
                    <a:pt x="202940" y="90542"/>
                  </a:lnTo>
                  <a:lnTo>
                    <a:pt x="219649" y="136271"/>
                  </a:lnTo>
                  <a:lnTo>
                    <a:pt x="226420" y="186866"/>
                  </a:lnTo>
                  <a:lnTo>
                    <a:pt x="227538" y="246788"/>
                  </a:lnTo>
                  <a:lnTo>
                    <a:pt x="219528" y="282522"/>
                  </a:lnTo>
                  <a:lnTo>
                    <a:pt x="195434" y="336682"/>
                  </a:lnTo>
                  <a:lnTo>
                    <a:pt x="151724" y="399875"/>
                  </a:lnTo>
                  <a:lnTo>
                    <a:pt x="95896" y="459599"/>
                  </a:lnTo>
                  <a:lnTo>
                    <a:pt x="63670" y="480758"/>
                  </a:lnTo>
                  <a:lnTo>
                    <a:pt x="37907" y="485461"/>
                  </a:lnTo>
                  <a:lnTo>
                    <a:pt x="24486" y="485078"/>
                  </a:lnTo>
                  <a:lnTo>
                    <a:pt x="15539" y="480143"/>
                  </a:lnTo>
                  <a:lnTo>
                    <a:pt x="9573" y="472174"/>
                  </a:lnTo>
                  <a:lnTo>
                    <a:pt x="2946" y="450841"/>
                  </a:lnTo>
                  <a:lnTo>
                    <a:pt x="0" y="425761"/>
                  </a:lnTo>
                  <a:lnTo>
                    <a:pt x="4930" y="402137"/>
                  </a:lnTo>
                  <a:lnTo>
                    <a:pt x="26463" y="347711"/>
                  </a:lnTo>
                  <a:lnTo>
                    <a:pt x="38138" y="326504"/>
                  </a:lnTo>
                  <a:lnTo>
                    <a:pt x="44528" y="321784"/>
                  </a:lnTo>
                  <a:lnTo>
                    <a:pt x="51126" y="320977"/>
                  </a:lnTo>
                  <a:lnTo>
                    <a:pt x="57865" y="322780"/>
                  </a:lnTo>
                  <a:lnTo>
                    <a:pt x="71592" y="337260"/>
                  </a:lnTo>
                  <a:lnTo>
                    <a:pt x="106471" y="391940"/>
                  </a:lnTo>
                  <a:lnTo>
                    <a:pt x="137640" y="448344"/>
                  </a:lnTo>
                  <a:lnTo>
                    <a:pt x="193742" y="511514"/>
                  </a:lnTo>
                  <a:lnTo>
                    <a:pt x="255176" y="560299"/>
                  </a:lnTo>
                  <a:lnTo>
                    <a:pt x="291409" y="572986"/>
                  </a:lnTo>
                  <a:lnTo>
                    <a:pt x="336215" y="577866"/>
                  </a:lnTo>
                  <a:lnTo>
                    <a:pt x="355613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75067" y="542217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3821" y="27556"/>
                  </a:lnTo>
                  <a:lnTo>
                    <a:pt x="14299" y="83779"/>
                  </a:lnTo>
                  <a:lnTo>
                    <a:pt x="19055" y="132448"/>
                  </a:lnTo>
                  <a:lnTo>
                    <a:pt x="17344" y="188202"/>
                  </a:lnTo>
                  <a:lnTo>
                    <a:pt x="12548" y="244887"/>
                  </a:lnTo>
                  <a:lnTo>
                    <a:pt x="11126" y="306135"/>
                  </a:lnTo>
                  <a:lnTo>
                    <a:pt x="7586" y="362498"/>
                  </a:lnTo>
                  <a:lnTo>
                    <a:pt x="2247" y="41195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8255" y="5213643"/>
              <a:ext cx="258274" cy="29549"/>
            </a:xfrm>
            <a:custGeom>
              <a:avLst/>
              <a:gdLst/>
              <a:ahLst/>
              <a:cxnLst/>
              <a:rect l="0" t="0" r="0" b="0"/>
              <a:pathLst>
                <a:path w="258274" h="29549">
                  <a:moveTo>
                    <a:pt x="5589" y="29548"/>
                  </a:moveTo>
                  <a:lnTo>
                    <a:pt x="0" y="12781"/>
                  </a:lnTo>
                  <a:lnTo>
                    <a:pt x="3033" y="7842"/>
                  </a:lnTo>
                  <a:lnTo>
                    <a:pt x="18881" y="2353"/>
                  </a:lnTo>
                  <a:lnTo>
                    <a:pt x="74419" y="0"/>
                  </a:lnTo>
                  <a:lnTo>
                    <a:pt x="131663" y="9587"/>
                  </a:lnTo>
                  <a:lnTo>
                    <a:pt x="188030" y="17157"/>
                  </a:lnTo>
                  <a:lnTo>
                    <a:pt x="240574" y="27108"/>
                  </a:lnTo>
                  <a:lnTo>
                    <a:pt x="258273" y="29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59088" y="5959129"/>
              <a:ext cx="834158" cy="134917"/>
            </a:xfrm>
            <a:custGeom>
              <a:avLst/>
              <a:gdLst/>
              <a:ahLst/>
              <a:cxnLst/>
              <a:rect l="0" t="0" r="0" b="0"/>
              <a:pathLst>
                <a:path w="834158" h="134917">
                  <a:moveTo>
                    <a:pt x="0" y="0"/>
                  </a:moveTo>
                  <a:lnTo>
                    <a:pt x="63427" y="17959"/>
                  </a:lnTo>
                  <a:lnTo>
                    <a:pt x="115847" y="35150"/>
                  </a:lnTo>
                  <a:lnTo>
                    <a:pt x="164176" y="45640"/>
                  </a:lnTo>
                  <a:lnTo>
                    <a:pt x="219343" y="59665"/>
                  </a:lnTo>
                  <a:lnTo>
                    <a:pt x="277207" y="73701"/>
                  </a:lnTo>
                  <a:lnTo>
                    <a:pt x="327410" y="84229"/>
                  </a:lnTo>
                  <a:lnTo>
                    <a:pt x="379329" y="91638"/>
                  </a:lnTo>
                  <a:lnTo>
                    <a:pt x="434878" y="96952"/>
                  </a:lnTo>
                  <a:lnTo>
                    <a:pt x="495790" y="105936"/>
                  </a:lnTo>
                  <a:lnTo>
                    <a:pt x="558292" y="112886"/>
                  </a:lnTo>
                  <a:lnTo>
                    <a:pt x="621265" y="118066"/>
                  </a:lnTo>
                  <a:lnTo>
                    <a:pt x="684377" y="123890"/>
                  </a:lnTo>
                  <a:lnTo>
                    <a:pt x="727647" y="126422"/>
                  </a:lnTo>
                  <a:lnTo>
                    <a:pt x="774175" y="131447"/>
                  </a:lnTo>
                  <a:lnTo>
                    <a:pt x="819030" y="134460"/>
                  </a:lnTo>
                  <a:lnTo>
                    <a:pt x="834157" y="134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59932" y="6085471"/>
              <a:ext cx="41561" cy="6929"/>
            </a:xfrm>
            <a:custGeom>
              <a:avLst/>
              <a:gdLst/>
              <a:ahLst/>
              <a:cxnLst/>
              <a:rect l="0" t="0" r="0" b="0"/>
              <a:pathLst>
                <a:path w="41561" h="6929">
                  <a:moveTo>
                    <a:pt x="0" y="6928"/>
                  </a:moveTo>
                  <a:lnTo>
                    <a:pt x="30596" y="2196"/>
                  </a:lnTo>
                  <a:lnTo>
                    <a:pt x="415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8460" y="6295962"/>
              <a:ext cx="37903" cy="71624"/>
            </a:xfrm>
            <a:custGeom>
              <a:avLst/>
              <a:gdLst/>
              <a:ahLst/>
              <a:cxnLst/>
              <a:rect l="0" t="0" r="0" b="0"/>
              <a:pathLst>
                <a:path w="37903" h="71624">
                  <a:moveTo>
                    <a:pt x="37902" y="71481"/>
                  </a:moveTo>
                  <a:lnTo>
                    <a:pt x="36186" y="71623"/>
                  </a:lnTo>
                  <a:lnTo>
                    <a:pt x="15546" y="66582"/>
                  </a:lnTo>
                  <a:lnTo>
                    <a:pt x="6767" y="61962"/>
                  </a:lnTo>
                  <a:lnTo>
                    <a:pt x="2084" y="54202"/>
                  </a:lnTo>
                  <a:lnTo>
                    <a:pt x="0" y="33102"/>
                  </a:lnTo>
                  <a:lnTo>
                    <a:pt x="6093" y="14366"/>
                  </a:lnTo>
                  <a:lnTo>
                    <a:pt x="10993" y="6094"/>
                  </a:lnTo>
                  <a:lnTo>
                    <a:pt x="183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88235" y="6191190"/>
              <a:ext cx="243384" cy="276316"/>
            </a:xfrm>
            <a:custGeom>
              <a:avLst/>
              <a:gdLst/>
              <a:ahLst/>
              <a:cxnLst/>
              <a:rect l="0" t="0" r="0" b="0"/>
              <a:pathLst>
                <a:path w="243384" h="276316">
                  <a:moveTo>
                    <a:pt x="197278" y="10095"/>
                  </a:moveTo>
                  <a:lnTo>
                    <a:pt x="159799" y="1761"/>
                  </a:lnTo>
                  <a:lnTo>
                    <a:pt x="108376" y="0"/>
                  </a:lnTo>
                  <a:lnTo>
                    <a:pt x="72671" y="5284"/>
                  </a:lnTo>
                  <a:lnTo>
                    <a:pt x="45454" y="19847"/>
                  </a:lnTo>
                  <a:lnTo>
                    <a:pt x="22571" y="38981"/>
                  </a:lnTo>
                  <a:lnTo>
                    <a:pt x="6563" y="65057"/>
                  </a:lnTo>
                  <a:lnTo>
                    <a:pt x="0" y="106189"/>
                  </a:lnTo>
                  <a:lnTo>
                    <a:pt x="6188" y="164084"/>
                  </a:lnTo>
                  <a:lnTo>
                    <a:pt x="21794" y="217460"/>
                  </a:lnTo>
                  <a:lnTo>
                    <a:pt x="47061" y="256557"/>
                  </a:lnTo>
                  <a:lnTo>
                    <a:pt x="73221" y="273933"/>
                  </a:lnTo>
                  <a:lnTo>
                    <a:pt x="93008" y="276315"/>
                  </a:lnTo>
                  <a:lnTo>
                    <a:pt x="134307" y="268313"/>
                  </a:lnTo>
                  <a:lnTo>
                    <a:pt x="165751" y="253240"/>
                  </a:lnTo>
                  <a:lnTo>
                    <a:pt x="191706" y="228366"/>
                  </a:lnTo>
                  <a:lnTo>
                    <a:pt x="225473" y="178178"/>
                  </a:lnTo>
                  <a:lnTo>
                    <a:pt x="242232" y="130774"/>
                  </a:lnTo>
                  <a:lnTo>
                    <a:pt x="243383" y="107014"/>
                  </a:lnTo>
                  <a:lnTo>
                    <a:pt x="238826" y="84755"/>
                  </a:lnTo>
                  <a:lnTo>
                    <a:pt x="223106" y="53664"/>
                  </a:lnTo>
                  <a:lnTo>
                    <a:pt x="210317" y="36868"/>
                  </a:lnTo>
                  <a:lnTo>
                    <a:pt x="184373" y="19847"/>
                  </a:lnTo>
                  <a:lnTo>
                    <a:pt x="164636" y="17549"/>
                  </a:lnTo>
                  <a:lnTo>
                    <a:pt x="117781" y="25605"/>
                  </a:lnTo>
                  <a:lnTo>
                    <a:pt x="67269" y="47088"/>
                  </a:lnTo>
                  <a:lnTo>
                    <a:pt x="49879" y="52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938487" y="373243"/>
            <a:ext cx="979151" cy="721721"/>
            <a:chOff x="7938487" y="373243"/>
            <a:chExt cx="979151" cy="721721"/>
          </a:xfrm>
        </p:grpSpPr>
        <p:sp>
          <p:nvSpPr>
            <p:cNvPr id="42" name="Freeform 41"/>
            <p:cNvSpPr/>
            <p:nvPr/>
          </p:nvSpPr>
          <p:spPr>
            <a:xfrm>
              <a:off x="7938503" y="421139"/>
              <a:ext cx="126327" cy="673825"/>
            </a:xfrm>
            <a:custGeom>
              <a:avLst/>
              <a:gdLst/>
              <a:ahLst/>
              <a:cxnLst/>
              <a:rect l="0" t="0" r="0" b="0"/>
              <a:pathLst>
                <a:path w="126327" h="673825">
                  <a:moveTo>
                    <a:pt x="42098" y="0"/>
                  </a:moveTo>
                  <a:lnTo>
                    <a:pt x="18378" y="53028"/>
                  </a:lnTo>
                  <a:lnTo>
                    <a:pt x="7254" y="106699"/>
                  </a:lnTo>
                  <a:lnTo>
                    <a:pt x="2137" y="163286"/>
                  </a:lnTo>
                  <a:lnTo>
                    <a:pt x="622" y="211508"/>
                  </a:lnTo>
                  <a:lnTo>
                    <a:pt x="173" y="261021"/>
                  </a:lnTo>
                  <a:lnTo>
                    <a:pt x="40" y="312736"/>
                  </a:lnTo>
                  <a:lnTo>
                    <a:pt x="0" y="365104"/>
                  </a:lnTo>
                  <a:lnTo>
                    <a:pt x="5577" y="417665"/>
                  </a:lnTo>
                  <a:lnTo>
                    <a:pt x="10707" y="479422"/>
                  </a:lnTo>
                  <a:lnTo>
                    <a:pt x="21773" y="536681"/>
                  </a:lnTo>
                  <a:lnTo>
                    <a:pt x="34906" y="575867"/>
                  </a:lnTo>
                  <a:lnTo>
                    <a:pt x="74340" y="637355"/>
                  </a:lnTo>
                  <a:lnTo>
                    <a:pt x="97404" y="661979"/>
                  </a:lnTo>
                  <a:lnTo>
                    <a:pt x="126326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38487" y="373243"/>
              <a:ext cx="297550" cy="458509"/>
            </a:xfrm>
            <a:custGeom>
              <a:avLst/>
              <a:gdLst/>
              <a:ahLst/>
              <a:cxnLst/>
              <a:rect l="0" t="0" r="0" b="0"/>
              <a:pathLst>
                <a:path w="297550" h="458509">
                  <a:moveTo>
                    <a:pt x="0" y="121596"/>
                  </a:moveTo>
                  <a:lnTo>
                    <a:pt x="5589" y="104828"/>
                  </a:lnTo>
                  <a:lnTo>
                    <a:pt x="48468" y="52938"/>
                  </a:lnTo>
                  <a:lnTo>
                    <a:pt x="75582" y="36392"/>
                  </a:lnTo>
                  <a:lnTo>
                    <a:pt x="132829" y="13525"/>
                  </a:lnTo>
                  <a:lnTo>
                    <a:pt x="180907" y="668"/>
                  </a:lnTo>
                  <a:lnTo>
                    <a:pt x="213764" y="0"/>
                  </a:lnTo>
                  <a:lnTo>
                    <a:pt x="256230" y="12778"/>
                  </a:lnTo>
                  <a:lnTo>
                    <a:pt x="276096" y="24879"/>
                  </a:lnTo>
                  <a:lnTo>
                    <a:pt x="289606" y="44296"/>
                  </a:lnTo>
                  <a:lnTo>
                    <a:pt x="294846" y="56024"/>
                  </a:lnTo>
                  <a:lnTo>
                    <a:pt x="297549" y="84654"/>
                  </a:lnTo>
                  <a:lnTo>
                    <a:pt x="289752" y="139515"/>
                  </a:lnTo>
                  <a:lnTo>
                    <a:pt x="267372" y="192553"/>
                  </a:lnTo>
                  <a:lnTo>
                    <a:pt x="233488" y="244970"/>
                  </a:lnTo>
                  <a:lnTo>
                    <a:pt x="181135" y="307425"/>
                  </a:lnTo>
                  <a:lnTo>
                    <a:pt x="132214" y="363266"/>
                  </a:lnTo>
                  <a:lnTo>
                    <a:pt x="71303" y="419464"/>
                  </a:lnTo>
                  <a:lnTo>
                    <a:pt x="31586" y="458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01658" y="800165"/>
              <a:ext cx="294799" cy="147400"/>
            </a:xfrm>
            <a:custGeom>
              <a:avLst/>
              <a:gdLst/>
              <a:ahLst/>
              <a:cxnLst/>
              <a:rect l="0" t="0" r="0" b="0"/>
              <a:pathLst>
                <a:path w="294799" h="147400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44236" y="49421"/>
                  </a:lnTo>
                  <a:lnTo>
                    <a:pt x="96205" y="70936"/>
                  </a:lnTo>
                  <a:lnTo>
                    <a:pt x="136001" y="86659"/>
                  </a:lnTo>
                  <a:lnTo>
                    <a:pt x="184316" y="93527"/>
                  </a:lnTo>
                  <a:lnTo>
                    <a:pt x="232167" y="103621"/>
                  </a:lnTo>
                  <a:lnTo>
                    <a:pt x="262723" y="120910"/>
                  </a:lnTo>
                  <a:lnTo>
                    <a:pt x="29479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02900" y="434436"/>
              <a:ext cx="414738" cy="502601"/>
            </a:xfrm>
            <a:custGeom>
              <a:avLst/>
              <a:gdLst/>
              <a:ahLst/>
              <a:cxnLst/>
              <a:rect l="0" t="0" r="0" b="0"/>
              <a:pathLst>
                <a:path w="414738" h="502601">
                  <a:moveTo>
                    <a:pt x="14654" y="81460"/>
                  </a:moveTo>
                  <a:lnTo>
                    <a:pt x="0" y="37497"/>
                  </a:lnTo>
                  <a:lnTo>
                    <a:pt x="1375" y="29925"/>
                  </a:lnTo>
                  <a:lnTo>
                    <a:pt x="5802" y="23706"/>
                  </a:lnTo>
                  <a:lnTo>
                    <a:pt x="20078" y="13678"/>
                  </a:lnTo>
                  <a:lnTo>
                    <a:pt x="49017" y="2625"/>
                  </a:lnTo>
                  <a:lnTo>
                    <a:pt x="86707" y="0"/>
                  </a:lnTo>
                  <a:lnTo>
                    <a:pt x="141364" y="9000"/>
                  </a:lnTo>
                  <a:lnTo>
                    <a:pt x="197221" y="22043"/>
                  </a:lnTo>
                  <a:lnTo>
                    <a:pt x="219018" y="35165"/>
                  </a:lnTo>
                  <a:lnTo>
                    <a:pt x="265567" y="83466"/>
                  </a:lnTo>
                  <a:lnTo>
                    <a:pt x="286659" y="138311"/>
                  </a:lnTo>
                  <a:lnTo>
                    <a:pt x="292303" y="169898"/>
                  </a:lnTo>
                  <a:lnTo>
                    <a:pt x="286395" y="231424"/>
                  </a:lnTo>
                  <a:lnTo>
                    <a:pt x="277274" y="282261"/>
                  </a:lnTo>
                  <a:lnTo>
                    <a:pt x="264043" y="331250"/>
                  </a:lnTo>
                  <a:lnTo>
                    <a:pt x="244200" y="384135"/>
                  </a:lnTo>
                  <a:lnTo>
                    <a:pt x="205626" y="447413"/>
                  </a:lnTo>
                  <a:lnTo>
                    <a:pt x="176380" y="485980"/>
                  </a:lnTo>
                  <a:lnTo>
                    <a:pt x="165755" y="490350"/>
                  </a:lnTo>
                  <a:lnTo>
                    <a:pt x="124026" y="490911"/>
                  </a:lnTo>
                  <a:lnTo>
                    <a:pt x="95629" y="486486"/>
                  </a:lnTo>
                  <a:lnTo>
                    <a:pt x="85016" y="481329"/>
                  </a:lnTo>
                  <a:lnTo>
                    <a:pt x="70103" y="466240"/>
                  </a:lnTo>
                  <a:lnTo>
                    <a:pt x="55130" y="438014"/>
                  </a:lnTo>
                  <a:lnTo>
                    <a:pt x="48874" y="401835"/>
                  </a:lnTo>
                  <a:lnTo>
                    <a:pt x="52610" y="367069"/>
                  </a:lnTo>
                  <a:lnTo>
                    <a:pt x="61159" y="348387"/>
                  </a:lnTo>
                  <a:lnTo>
                    <a:pt x="66714" y="340130"/>
                  </a:lnTo>
                  <a:lnTo>
                    <a:pt x="75098" y="334625"/>
                  </a:lnTo>
                  <a:lnTo>
                    <a:pt x="96890" y="328509"/>
                  </a:lnTo>
                  <a:lnTo>
                    <a:pt x="119054" y="332029"/>
                  </a:lnTo>
                  <a:lnTo>
                    <a:pt x="148143" y="347165"/>
                  </a:lnTo>
                  <a:lnTo>
                    <a:pt x="201675" y="390125"/>
                  </a:lnTo>
                  <a:lnTo>
                    <a:pt x="264333" y="451616"/>
                  </a:lnTo>
                  <a:lnTo>
                    <a:pt x="318434" y="482824"/>
                  </a:lnTo>
                  <a:lnTo>
                    <a:pt x="377993" y="498347"/>
                  </a:lnTo>
                  <a:lnTo>
                    <a:pt x="414737" y="502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580311" y="6085486"/>
            <a:ext cx="536954" cy="31572"/>
          </a:xfrm>
          <a:custGeom>
            <a:avLst/>
            <a:gdLst/>
            <a:ahLst/>
            <a:cxnLst/>
            <a:rect l="0" t="0" r="0" b="0"/>
            <a:pathLst>
              <a:path w="536954" h="31572">
                <a:moveTo>
                  <a:pt x="0" y="21042"/>
                </a:moveTo>
                <a:lnTo>
                  <a:pt x="62280" y="4254"/>
                </a:lnTo>
                <a:lnTo>
                  <a:pt x="122569" y="829"/>
                </a:lnTo>
                <a:lnTo>
                  <a:pt x="180986" y="235"/>
                </a:lnTo>
                <a:lnTo>
                  <a:pt x="223158" y="96"/>
                </a:lnTo>
                <a:lnTo>
                  <a:pt x="269197" y="35"/>
                </a:lnTo>
                <a:lnTo>
                  <a:pt x="324387" y="0"/>
                </a:lnTo>
                <a:lnTo>
                  <a:pt x="377721" y="7224"/>
                </a:lnTo>
                <a:lnTo>
                  <a:pt x="438343" y="12984"/>
                </a:lnTo>
                <a:lnTo>
                  <a:pt x="500447" y="25040"/>
                </a:lnTo>
                <a:lnTo>
                  <a:pt x="536953" y="315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514045" y="6106528"/>
            <a:ext cx="340008" cy="347442"/>
          </a:xfrm>
          <a:custGeom>
            <a:avLst/>
            <a:gdLst/>
            <a:ahLst/>
            <a:cxnLst/>
            <a:rect l="0" t="0" r="0" b="0"/>
            <a:pathLst>
              <a:path w="340008" h="347442">
                <a:moveTo>
                  <a:pt x="55737" y="0"/>
                </a:moveTo>
                <a:lnTo>
                  <a:pt x="109612" y="19129"/>
                </a:lnTo>
                <a:lnTo>
                  <a:pt x="155595" y="49803"/>
                </a:lnTo>
                <a:lnTo>
                  <a:pt x="184040" y="78511"/>
                </a:lnTo>
                <a:lnTo>
                  <a:pt x="193869" y="96895"/>
                </a:lnTo>
                <a:lnTo>
                  <a:pt x="200390" y="132565"/>
                </a:lnTo>
                <a:lnTo>
                  <a:pt x="194188" y="178134"/>
                </a:lnTo>
                <a:lnTo>
                  <a:pt x="178579" y="220931"/>
                </a:lnTo>
                <a:lnTo>
                  <a:pt x="152589" y="271379"/>
                </a:lnTo>
                <a:lnTo>
                  <a:pt x="136217" y="283610"/>
                </a:lnTo>
                <a:lnTo>
                  <a:pt x="107269" y="297072"/>
                </a:lnTo>
                <a:lnTo>
                  <a:pt x="86829" y="298539"/>
                </a:lnTo>
                <a:lnTo>
                  <a:pt x="66047" y="294121"/>
                </a:lnTo>
                <a:lnTo>
                  <a:pt x="35785" y="278480"/>
                </a:lnTo>
                <a:lnTo>
                  <a:pt x="19184" y="265709"/>
                </a:lnTo>
                <a:lnTo>
                  <a:pt x="2272" y="239776"/>
                </a:lnTo>
                <a:lnTo>
                  <a:pt x="0" y="216922"/>
                </a:lnTo>
                <a:lnTo>
                  <a:pt x="1031" y="204276"/>
                </a:lnTo>
                <a:lnTo>
                  <a:pt x="6398" y="197015"/>
                </a:lnTo>
                <a:lnTo>
                  <a:pt x="14656" y="193345"/>
                </a:lnTo>
                <a:lnTo>
                  <a:pt x="24840" y="192067"/>
                </a:lnTo>
                <a:lnTo>
                  <a:pt x="45514" y="196888"/>
                </a:lnTo>
                <a:lnTo>
                  <a:pt x="73766" y="212755"/>
                </a:lnTo>
                <a:lnTo>
                  <a:pt x="111490" y="247123"/>
                </a:lnTo>
                <a:lnTo>
                  <a:pt x="152521" y="289863"/>
                </a:lnTo>
                <a:lnTo>
                  <a:pt x="211736" y="323076"/>
                </a:lnTo>
                <a:lnTo>
                  <a:pt x="267223" y="342326"/>
                </a:lnTo>
                <a:lnTo>
                  <a:pt x="313584" y="346431"/>
                </a:lnTo>
                <a:lnTo>
                  <a:pt x="340007" y="3474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7655151" y="4804919"/>
            <a:ext cx="1092188" cy="967697"/>
          </a:xfrm>
          <a:custGeom>
            <a:avLst/>
            <a:gdLst/>
            <a:ahLst/>
            <a:cxnLst/>
            <a:rect l="0" t="0" r="0" b="0"/>
            <a:pathLst>
              <a:path w="1092188" h="967697">
                <a:moveTo>
                  <a:pt x="323607" y="12131"/>
                </a:moveTo>
                <a:lnTo>
                  <a:pt x="311475" y="0"/>
                </a:lnTo>
                <a:lnTo>
                  <a:pt x="365384" y="42455"/>
                </a:lnTo>
                <a:lnTo>
                  <a:pt x="402180" y="71543"/>
                </a:lnTo>
                <a:lnTo>
                  <a:pt x="439138" y="129761"/>
                </a:lnTo>
                <a:lnTo>
                  <a:pt x="461851" y="190045"/>
                </a:lnTo>
                <a:lnTo>
                  <a:pt x="473883" y="240971"/>
                </a:lnTo>
                <a:lnTo>
                  <a:pt x="479267" y="293106"/>
                </a:lnTo>
                <a:lnTo>
                  <a:pt x="475274" y="351187"/>
                </a:lnTo>
                <a:lnTo>
                  <a:pt x="466681" y="412850"/>
                </a:lnTo>
                <a:lnTo>
                  <a:pt x="451138" y="475574"/>
                </a:lnTo>
                <a:lnTo>
                  <a:pt x="431715" y="538612"/>
                </a:lnTo>
                <a:lnTo>
                  <a:pt x="405553" y="601744"/>
                </a:lnTo>
                <a:lnTo>
                  <a:pt x="375573" y="659314"/>
                </a:lnTo>
                <a:lnTo>
                  <a:pt x="338875" y="713417"/>
                </a:lnTo>
                <a:lnTo>
                  <a:pt x="283383" y="768459"/>
                </a:lnTo>
                <a:lnTo>
                  <a:pt x="220428" y="816939"/>
                </a:lnTo>
                <a:lnTo>
                  <a:pt x="191183" y="831908"/>
                </a:lnTo>
                <a:lnTo>
                  <a:pt x="134280" y="841518"/>
                </a:lnTo>
                <a:lnTo>
                  <a:pt x="120180" y="842306"/>
                </a:lnTo>
                <a:lnTo>
                  <a:pt x="72389" y="826648"/>
                </a:lnTo>
                <a:lnTo>
                  <a:pt x="37953" y="799782"/>
                </a:lnTo>
                <a:lnTo>
                  <a:pt x="18520" y="764005"/>
                </a:lnTo>
                <a:lnTo>
                  <a:pt x="2644" y="708825"/>
                </a:lnTo>
                <a:lnTo>
                  <a:pt x="0" y="659846"/>
                </a:lnTo>
                <a:lnTo>
                  <a:pt x="7275" y="608289"/>
                </a:lnTo>
                <a:lnTo>
                  <a:pt x="23729" y="557138"/>
                </a:lnTo>
                <a:lnTo>
                  <a:pt x="50249" y="500459"/>
                </a:lnTo>
                <a:lnTo>
                  <a:pt x="83607" y="455122"/>
                </a:lnTo>
                <a:lnTo>
                  <a:pt x="109706" y="442983"/>
                </a:lnTo>
                <a:lnTo>
                  <a:pt x="138463" y="438757"/>
                </a:lnTo>
                <a:lnTo>
                  <a:pt x="162942" y="440779"/>
                </a:lnTo>
                <a:lnTo>
                  <a:pt x="182401" y="451816"/>
                </a:lnTo>
                <a:lnTo>
                  <a:pt x="219545" y="493087"/>
                </a:lnTo>
                <a:lnTo>
                  <a:pt x="251102" y="554705"/>
                </a:lnTo>
                <a:lnTo>
                  <a:pt x="266899" y="607032"/>
                </a:lnTo>
                <a:lnTo>
                  <a:pt x="285878" y="667640"/>
                </a:lnTo>
                <a:lnTo>
                  <a:pt x="299430" y="713300"/>
                </a:lnTo>
                <a:lnTo>
                  <a:pt x="314624" y="773866"/>
                </a:lnTo>
                <a:lnTo>
                  <a:pt x="337713" y="834446"/>
                </a:lnTo>
                <a:lnTo>
                  <a:pt x="361192" y="885670"/>
                </a:lnTo>
                <a:lnTo>
                  <a:pt x="388556" y="924895"/>
                </a:lnTo>
                <a:lnTo>
                  <a:pt x="411745" y="941500"/>
                </a:lnTo>
                <a:lnTo>
                  <a:pt x="464760" y="961691"/>
                </a:lnTo>
                <a:lnTo>
                  <a:pt x="506330" y="967696"/>
                </a:lnTo>
                <a:lnTo>
                  <a:pt x="569534" y="960150"/>
                </a:lnTo>
                <a:lnTo>
                  <a:pt x="631411" y="934223"/>
                </a:lnTo>
                <a:lnTo>
                  <a:pt x="694024" y="890064"/>
                </a:lnTo>
                <a:lnTo>
                  <a:pt x="752622" y="826705"/>
                </a:lnTo>
                <a:lnTo>
                  <a:pt x="801023" y="767043"/>
                </a:lnTo>
                <a:lnTo>
                  <a:pt x="830979" y="721605"/>
                </a:lnTo>
                <a:lnTo>
                  <a:pt x="856772" y="674114"/>
                </a:lnTo>
                <a:lnTo>
                  <a:pt x="878764" y="625710"/>
                </a:lnTo>
                <a:lnTo>
                  <a:pt x="896337" y="576901"/>
                </a:lnTo>
                <a:lnTo>
                  <a:pt x="908827" y="524793"/>
                </a:lnTo>
                <a:lnTo>
                  <a:pt x="918277" y="471608"/>
                </a:lnTo>
                <a:lnTo>
                  <a:pt x="926377" y="420674"/>
                </a:lnTo>
                <a:lnTo>
                  <a:pt x="927637" y="367621"/>
                </a:lnTo>
                <a:lnTo>
                  <a:pt x="924298" y="315186"/>
                </a:lnTo>
                <a:lnTo>
                  <a:pt x="918914" y="268485"/>
                </a:lnTo>
                <a:lnTo>
                  <a:pt x="906383" y="221213"/>
                </a:lnTo>
                <a:lnTo>
                  <a:pt x="887945" y="175247"/>
                </a:lnTo>
                <a:lnTo>
                  <a:pt x="848918" y="117654"/>
                </a:lnTo>
                <a:lnTo>
                  <a:pt x="793941" y="72773"/>
                </a:lnTo>
                <a:lnTo>
                  <a:pt x="732027" y="44787"/>
                </a:lnTo>
                <a:lnTo>
                  <a:pt x="686062" y="33274"/>
                </a:lnTo>
                <a:lnTo>
                  <a:pt x="641455" y="30497"/>
                </a:lnTo>
                <a:lnTo>
                  <a:pt x="598234" y="34332"/>
                </a:lnTo>
                <a:lnTo>
                  <a:pt x="535610" y="50815"/>
                </a:lnTo>
                <a:lnTo>
                  <a:pt x="480660" y="77405"/>
                </a:lnTo>
                <a:lnTo>
                  <a:pt x="437732" y="107511"/>
                </a:lnTo>
                <a:lnTo>
                  <a:pt x="416043" y="138658"/>
                </a:lnTo>
                <a:lnTo>
                  <a:pt x="406414" y="159612"/>
                </a:lnTo>
                <a:lnTo>
                  <a:pt x="405718" y="170114"/>
                </a:lnTo>
                <a:lnTo>
                  <a:pt x="411184" y="191140"/>
                </a:lnTo>
                <a:lnTo>
                  <a:pt x="427415" y="217119"/>
                </a:lnTo>
                <a:lnTo>
                  <a:pt x="449683" y="229189"/>
                </a:lnTo>
                <a:lnTo>
                  <a:pt x="511638" y="246470"/>
                </a:lnTo>
                <a:lnTo>
                  <a:pt x="574032" y="246381"/>
                </a:lnTo>
                <a:lnTo>
                  <a:pt x="623640" y="241805"/>
                </a:lnTo>
                <a:lnTo>
                  <a:pt x="676884" y="235871"/>
                </a:lnTo>
                <a:lnTo>
                  <a:pt x="731744" y="229334"/>
                </a:lnTo>
                <a:lnTo>
                  <a:pt x="790441" y="219411"/>
                </a:lnTo>
                <a:lnTo>
                  <a:pt x="851623" y="207201"/>
                </a:lnTo>
                <a:lnTo>
                  <a:pt x="913910" y="193975"/>
                </a:lnTo>
                <a:lnTo>
                  <a:pt x="970449" y="180298"/>
                </a:lnTo>
                <a:lnTo>
                  <a:pt x="1019364" y="167591"/>
                </a:lnTo>
                <a:lnTo>
                  <a:pt x="1076416" y="153021"/>
                </a:lnTo>
                <a:lnTo>
                  <a:pt x="1092187" y="1490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8663111" y="5482774"/>
            <a:ext cx="1316063" cy="636797"/>
          </a:xfrm>
          <a:custGeom>
            <a:avLst/>
            <a:gdLst/>
            <a:ahLst/>
            <a:cxnLst/>
            <a:rect l="0" t="0" r="0" b="0"/>
            <a:pathLst>
              <a:path w="1316063" h="636797">
                <a:moveTo>
                  <a:pt x="0" y="376598"/>
                </a:moveTo>
                <a:lnTo>
                  <a:pt x="49498" y="317005"/>
                </a:lnTo>
                <a:lnTo>
                  <a:pt x="91278" y="260175"/>
                </a:lnTo>
                <a:lnTo>
                  <a:pt x="126346" y="199729"/>
                </a:lnTo>
                <a:lnTo>
                  <a:pt x="161437" y="145249"/>
                </a:lnTo>
                <a:lnTo>
                  <a:pt x="202121" y="86776"/>
                </a:lnTo>
                <a:lnTo>
                  <a:pt x="230052" y="29813"/>
                </a:lnTo>
                <a:lnTo>
                  <a:pt x="234087" y="19066"/>
                </a:lnTo>
                <a:lnTo>
                  <a:pt x="241455" y="11901"/>
                </a:lnTo>
                <a:lnTo>
                  <a:pt x="262121" y="3941"/>
                </a:lnTo>
                <a:lnTo>
                  <a:pt x="314685" y="0"/>
                </a:lnTo>
                <a:lnTo>
                  <a:pt x="363212" y="6350"/>
                </a:lnTo>
                <a:lnTo>
                  <a:pt x="425772" y="18976"/>
                </a:lnTo>
                <a:lnTo>
                  <a:pt x="448935" y="26972"/>
                </a:lnTo>
                <a:lnTo>
                  <a:pt x="504944" y="64677"/>
                </a:lnTo>
                <a:lnTo>
                  <a:pt x="528769" y="87775"/>
                </a:lnTo>
                <a:lnTo>
                  <a:pt x="543454" y="110582"/>
                </a:lnTo>
                <a:lnTo>
                  <a:pt x="553697" y="160908"/>
                </a:lnTo>
                <a:lnTo>
                  <a:pt x="548753" y="215579"/>
                </a:lnTo>
                <a:lnTo>
                  <a:pt x="533391" y="260173"/>
                </a:lnTo>
                <a:lnTo>
                  <a:pt x="502558" y="313346"/>
                </a:lnTo>
                <a:lnTo>
                  <a:pt x="482023" y="361764"/>
                </a:lnTo>
                <a:lnTo>
                  <a:pt x="468815" y="406908"/>
                </a:lnTo>
                <a:lnTo>
                  <a:pt x="468065" y="434522"/>
                </a:lnTo>
                <a:lnTo>
                  <a:pt x="475531" y="458494"/>
                </a:lnTo>
                <a:lnTo>
                  <a:pt x="492887" y="477727"/>
                </a:lnTo>
                <a:lnTo>
                  <a:pt x="536568" y="503549"/>
                </a:lnTo>
                <a:lnTo>
                  <a:pt x="585192" y="516119"/>
                </a:lnTo>
                <a:lnTo>
                  <a:pt x="643968" y="529676"/>
                </a:lnTo>
                <a:lnTo>
                  <a:pt x="706572" y="531918"/>
                </a:lnTo>
                <a:lnTo>
                  <a:pt x="753109" y="528297"/>
                </a:lnTo>
                <a:lnTo>
                  <a:pt x="808580" y="519682"/>
                </a:lnTo>
                <a:lnTo>
                  <a:pt x="862009" y="505120"/>
                </a:lnTo>
                <a:lnTo>
                  <a:pt x="924716" y="474227"/>
                </a:lnTo>
                <a:lnTo>
                  <a:pt x="978914" y="439685"/>
                </a:lnTo>
                <a:lnTo>
                  <a:pt x="1021218" y="406087"/>
                </a:lnTo>
                <a:lnTo>
                  <a:pt x="1053793" y="365655"/>
                </a:lnTo>
                <a:lnTo>
                  <a:pt x="1076616" y="313372"/>
                </a:lnTo>
                <a:lnTo>
                  <a:pt x="1094858" y="252444"/>
                </a:lnTo>
                <a:lnTo>
                  <a:pt x="1098403" y="241186"/>
                </a:lnTo>
                <a:lnTo>
                  <a:pt x="1097803" y="186217"/>
                </a:lnTo>
                <a:lnTo>
                  <a:pt x="1079036" y="129246"/>
                </a:lnTo>
                <a:lnTo>
                  <a:pt x="1056839" y="92088"/>
                </a:lnTo>
                <a:lnTo>
                  <a:pt x="1039415" y="77404"/>
                </a:lnTo>
                <a:lnTo>
                  <a:pt x="1003635" y="62560"/>
                </a:lnTo>
                <a:lnTo>
                  <a:pt x="988454" y="58445"/>
                </a:lnTo>
                <a:lnTo>
                  <a:pt x="955989" y="60112"/>
                </a:lnTo>
                <a:lnTo>
                  <a:pt x="925572" y="68651"/>
                </a:lnTo>
                <a:lnTo>
                  <a:pt x="904255" y="80245"/>
                </a:lnTo>
                <a:lnTo>
                  <a:pt x="890101" y="96316"/>
                </a:lnTo>
                <a:lnTo>
                  <a:pt x="855504" y="158969"/>
                </a:lnTo>
                <a:lnTo>
                  <a:pt x="846198" y="198642"/>
                </a:lnTo>
                <a:lnTo>
                  <a:pt x="843054" y="253969"/>
                </a:lnTo>
                <a:lnTo>
                  <a:pt x="843602" y="317193"/>
                </a:lnTo>
                <a:lnTo>
                  <a:pt x="856882" y="379075"/>
                </a:lnTo>
                <a:lnTo>
                  <a:pt x="881689" y="441688"/>
                </a:lnTo>
                <a:lnTo>
                  <a:pt x="910289" y="499116"/>
                </a:lnTo>
                <a:lnTo>
                  <a:pt x="948520" y="552401"/>
                </a:lnTo>
                <a:lnTo>
                  <a:pt x="989868" y="591479"/>
                </a:lnTo>
                <a:lnTo>
                  <a:pt x="1050679" y="625806"/>
                </a:lnTo>
                <a:lnTo>
                  <a:pt x="1076451" y="633586"/>
                </a:lnTo>
                <a:lnTo>
                  <a:pt x="1126913" y="636796"/>
                </a:lnTo>
                <a:lnTo>
                  <a:pt x="1188382" y="624913"/>
                </a:lnTo>
                <a:lnTo>
                  <a:pt x="1238805" y="601989"/>
                </a:lnTo>
                <a:lnTo>
                  <a:pt x="1295646" y="552912"/>
                </a:lnTo>
                <a:lnTo>
                  <a:pt x="1316062" y="5239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2014-10-21T16:07:41Z</dcterms:created>
  <dcterms:modified xsi:type="dcterms:W3CDTF">2014-10-21T16:08:12Z</dcterms:modified>
</cp:coreProperties>
</file>